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vml" ContentType="application/vnd.openxmlformats-officedocument.vmlDrawing"/>
  <Default Extension="xml" ContentType="application/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entation.xml" ContentType="application/vnd.openxmlformats-officedocument.presentationml.presentation.main+xml"/>
  <Override PartName="/ppt/notesSlides/notesSlide7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18.xml" ContentType="application/vnd.openxmlformats-officedocument.presentationml.notesSlide+xml"/>
  <Override PartName="/ppt/slideMasters/slideMaster1.xml" ContentType="application/vnd.openxmlformats-officedocument.presentationml.slideMaster+xml"/>
  <Override PartName="/ppt/notesSlides/notesSlide16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2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32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21.xml" ContentType="application/vnd.openxmlformats-officedocument.presentationml.notesSlide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  <Override PartName="/ppt/revisionInfo.xml" ContentType="application/vnd.ms-powerpoint.revisioninfo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351" r:id="rId2"/>
    <p:sldId id="379" r:id="rId3"/>
    <p:sldId id="381" r:id="rId4"/>
    <p:sldId id="373" r:id="rId5"/>
    <p:sldId id="383" r:id="rId6"/>
    <p:sldId id="385" r:id="rId7"/>
    <p:sldId id="387" r:id="rId8"/>
    <p:sldId id="382" r:id="rId9"/>
    <p:sldId id="384" r:id="rId10"/>
    <p:sldId id="386" r:id="rId11"/>
    <p:sldId id="388" r:id="rId12"/>
    <p:sldId id="389" r:id="rId13"/>
    <p:sldId id="396" r:id="rId14"/>
    <p:sldId id="397" r:id="rId15"/>
    <p:sldId id="398" r:id="rId16"/>
    <p:sldId id="399" r:id="rId17"/>
    <p:sldId id="400" r:id="rId18"/>
    <p:sldId id="401" r:id="rId19"/>
    <p:sldId id="393" r:id="rId20"/>
    <p:sldId id="394" r:id="rId21"/>
    <p:sldId id="395" r:id="rId22"/>
    <p:sldId id="402" r:id="rId23"/>
    <p:sldId id="403" r:id="rId24"/>
    <p:sldId id="406" r:id="rId25"/>
    <p:sldId id="407" r:id="rId26"/>
    <p:sldId id="408" r:id="rId27"/>
    <p:sldId id="409" r:id="rId28"/>
    <p:sldId id="405" r:id="rId29"/>
    <p:sldId id="404" r:id="rId30"/>
    <p:sldId id="410" r:id="rId31"/>
    <p:sldId id="411" r:id="rId32"/>
    <p:sldId id="412" r:id="rId33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49F"/>
    <a:srgbClr val="B6CEE4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3AB76C3-2B99-4E30-828D-AB3C9C228F9F}" v="8" dt="2019-11-11T14:21:02.38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보통 스타일 3 - 강조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2" d="100"/>
          <a:sy n="62" d="100"/>
        </p:scale>
        <p:origin x="1400" y="4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6/11/relationships/changesInfo" Target="changesInfos/changesInfo1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customXml" Target="../customXml/item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customXml" Target="../customXml/item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40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43" Type="http://schemas.openxmlformats.org/officeDocument/2006/relationships/customXml" Target="../customXml/item3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iu Wenqi" userId="e72448e5a518e0d1" providerId="LiveId" clId="{F3AB76C3-2B99-4E30-828D-AB3C9C228F9F}"/>
    <pc:docChg chg="undo modSld">
      <pc:chgData name="Liu Wenqi" userId="e72448e5a518e0d1" providerId="LiveId" clId="{F3AB76C3-2B99-4E30-828D-AB3C9C228F9F}" dt="2019-11-11T14:21:02.387" v="7" actId="1038"/>
      <pc:docMkLst>
        <pc:docMk/>
      </pc:docMkLst>
      <pc:sldChg chg="modSp">
        <pc:chgData name="Liu Wenqi" userId="e72448e5a518e0d1" providerId="LiveId" clId="{F3AB76C3-2B99-4E30-828D-AB3C9C228F9F}" dt="2019-11-11T14:21:02.387" v="7" actId="1038"/>
        <pc:sldMkLst>
          <pc:docMk/>
          <pc:sldMk cId="3810044967" sldId="379"/>
        </pc:sldMkLst>
        <pc:picChg chg="mod">
          <ac:chgData name="Liu Wenqi" userId="e72448e5a518e0d1" providerId="LiveId" clId="{F3AB76C3-2B99-4E30-828D-AB3C9C228F9F}" dt="2019-11-11T14:21:02.387" v="7" actId="1038"/>
          <ac:picMkLst>
            <pc:docMk/>
            <pc:sldMk cId="3810044967" sldId="379"/>
            <ac:picMk id="8" creationId="{43253635-5B5E-4219-935D-C7519F93EDB1}"/>
          </ac:picMkLst>
        </pc:picChg>
      </pc:sldChg>
      <pc:sldChg chg="modSp">
        <pc:chgData name="Liu Wenqi" userId="e72448e5a518e0d1" providerId="LiveId" clId="{F3AB76C3-2B99-4E30-828D-AB3C9C228F9F}" dt="2019-11-11T14:14:31.750" v="1" actId="1076"/>
        <pc:sldMkLst>
          <pc:docMk/>
          <pc:sldMk cId="3457819351" sldId="380"/>
        </pc:sldMkLst>
        <pc:picChg chg="mod">
          <ac:chgData name="Liu Wenqi" userId="e72448e5a518e0d1" providerId="LiveId" clId="{F3AB76C3-2B99-4E30-828D-AB3C9C228F9F}" dt="2019-11-11T14:14:31.750" v="1" actId="1076"/>
          <ac:picMkLst>
            <pc:docMk/>
            <pc:sldMk cId="3457819351" sldId="380"/>
            <ac:picMk id="7" creationId="{555E67EE-F432-42F1-987D-3A375A9C8EC4}"/>
          </ac:picMkLst>
        </pc:picChg>
      </pc:sldChg>
    </pc:docChg>
  </pc:docChgLst>
  <pc:docChgLst>
    <pc:chgData name="y 姚" userId="5374489df7b6303e" providerId="Windows Live" clId="Web-{1FC27786-ED13-485F-B5FE-F8F062E1F3B5}"/>
    <pc:docChg chg="addSld delSld modSld">
      <pc:chgData name="y 姚" userId="5374489df7b6303e" providerId="Windows Live" clId="Web-{1FC27786-ED13-485F-B5FE-F8F062E1F3B5}" dt="2019-06-04T17:42:03.024" v="91" actId="20577"/>
      <pc:docMkLst>
        <pc:docMk/>
      </pc:docMkLst>
      <pc:sldChg chg="addSp delSp modSp">
        <pc:chgData name="y 姚" userId="5374489df7b6303e" providerId="Windows Live" clId="Web-{1FC27786-ED13-485F-B5FE-F8F062E1F3B5}" dt="2019-06-04T17:42:03.024" v="90" actId="20577"/>
        <pc:sldMkLst>
          <pc:docMk/>
          <pc:sldMk cId="3138722506" sldId="372"/>
        </pc:sldMkLst>
        <pc:spChg chg="add mod">
          <ac:chgData name="y 姚" userId="5374489df7b6303e" providerId="Windows Live" clId="Web-{1FC27786-ED13-485F-B5FE-F8F062E1F3B5}" dt="2019-06-04T17:42:03.024" v="90" actId="20577"/>
          <ac:spMkLst>
            <pc:docMk/>
            <pc:sldMk cId="3138722506" sldId="372"/>
            <ac:spMk id="4" creationId="{E402590B-EC8D-4144-8D5B-F0381E024FA0}"/>
          </ac:spMkLst>
        </pc:spChg>
        <pc:picChg chg="add mod">
          <ac:chgData name="y 姚" userId="5374489df7b6303e" providerId="Windows Live" clId="Web-{1FC27786-ED13-485F-B5FE-F8F062E1F3B5}" dt="2019-06-04T17:41:08.633" v="50" actId="1076"/>
          <ac:picMkLst>
            <pc:docMk/>
            <pc:sldMk cId="3138722506" sldId="372"/>
            <ac:picMk id="2" creationId="{8B8A0965-7D30-48EB-B567-7CC65A13E94A}"/>
          </ac:picMkLst>
        </pc:picChg>
        <pc:picChg chg="del">
          <ac:chgData name="y 姚" userId="5374489df7b6303e" providerId="Windows Live" clId="Web-{1FC27786-ED13-485F-B5FE-F8F062E1F3B5}" dt="2019-06-04T17:40:05.602" v="3"/>
          <ac:picMkLst>
            <pc:docMk/>
            <pc:sldMk cId="3138722506" sldId="372"/>
            <ac:picMk id="5" creationId="{145265B4-174A-4B0D-A582-DBA5BD3727ED}"/>
          </ac:picMkLst>
        </pc:picChg>
      </pc:sldChg>
      <pc:sldChg chg="new del">
        <pc:chgData name="y 姚" userId="5374489df7b6303e" providerId="Windows Live" clId="Web-{1FC27786-ED13-485F-B5FE-F8F062E1F3B5}" dt="2019-06-04T17:39:55.727" v="1"/>
        <pc:sldMkLst>
          <pc:docMk/>
          <pc:sldMk cId="2373137963" sldId="379"/>
        </pc:sldMkLst>
      </pc:sldChg>
      <pc:sldChg chg="add replId">
        <pc:chgData name="y 姚" userId="5374489df7b6303e" providerId="Windows Live" clId="Web-{1FC27786-ED13-485F-B5FE-F8F062E1F3B5}" dt="2019-06-04T17:39:59.523" v="2"/>
        <pc:sldMkLst>
          <pc:docMk/>
          <pc:sldMk cId="3810044967" sldId="379"/>
        </pc:sldMkLst>
      </pc:sldChg>
    </pc:docChg>
  </pc:docChgLst>
  <pc:docChgLst>
    <pc:chgData name="Liu Wenqi" userId="e72448e5a518e0d1" providerId="LiveId" clId="{54B061E8-FC67-4C26-9A7D-A1381BE44F46}"/>
    <pc:docChg chg="modSld">
      <pc:chgData name="Liu Wenqi" userId="e72448e5a518e0d1" providerId="LiveId" clId="{54B061E8-FC67-4C26-9A7D-A1381BE44F46}" dt="2019-05-23T08:49:30.552" v="0" actId="20577"/>
      <pc:docMkLst>
        <pc:docMk/>
      </pc:docMkLst>
      <pc:sldChg chg="modSp">
        <pc:chgData name="Liu Wenqi" userId="e72448e5a518e0d1" providerId="LiveId" clId="{54B061E8-FC67-4C26-9A7D-A1381BE44F46}" dt="2019-05-23T08:49:30.552" v="0" actId="20577"/>
        <pc:sldMkLst>
          <pc:docMk/>
          <pc:sldMk cId="31677115" sldId="373"/>
        </pc:sldMkLst>
        <pc:spChg chg="mod">
          <ac:chgData name="Liu Wenqi" userId="e72448e5a518e0d1" providerId="LiveId" clId="{54B061E8-FC67-4C26-9A7D-A1381BE44F46}" dt="2019-05-23T08:49:30.552" v="0" actId="20577"/>
          <ac:spMkLst>
            <pc:docMk/>
            <pc:sldMk cId="31677115" sldId="373"/>
            <ac:spMk id="19" creationId="{5BE44EB5-9DE5-4D80-ACD7-4AD961495A94}"/>
          </ac:spMkLst>
        </pc:spChg>
      </pc:sldChg>
    </pc:docChg>
  </pc:docChgLst>
</pc:chgInfo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64.png"/><Relationship Id="rId1" Type="http://schemas.openxmlformats.org/officeDocument/2006/relationships/image" Target="../media/image163.png"/><Relationship Id="rId6" Type="http://schemas.openxmlformats.org/officeDocument/2006/relationships/image" Target="../media/image168.png"/><Relationship Id="rId5" Type="http://schemas.openxmlformats.org/officeDocument/2006/relationships/image" Target="../media/image167.png"/><Relationship Id="rId4" Type="http://schemas.openxmlformats.org/officeDocument/2006/relationships/image" Target="../media/image166.png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64.png"/><Relationship Id="rId1" Type="http://schemas.openxmlformats.org/officeDocument/2006/relationships/image" Target="../media/image163.png"/><Relationship Id="rId6" Type="http://schemas.openxmlformats.org/officeDocument/2006/relationships/image" Target="../media/image168.png"/><Relationship Id="rId5" Type="http://schemas.openxmlformats.org/officeDocument/2006/relationships/image" Target="../media/image167.png"/><Relationship Id="rId4" Type="http://schemas.openxmlformats.org/officeDocument/2006/relationships/image" Target="../media/image166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713BC3-6CDC-4B7C-827C-9F5B6C793D65}" type="datetimeFigureOut">
              <a:rPr lang="ko-KR" altLang="en-US" smtClean="0"/>
              <a:t>2019-12-24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25D4D6-731D-4C04-8669-028E0A3F02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39888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25D4D6-731D-4C04-8669-028E0A3F0274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59357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25D4D6-731D-4C04-8669-028E0A3F0274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23002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25D4D6-731D-4C04-8669-028E0A3F0274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26935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25D4D6-731D-4C04-8669-028E0A3F0274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68389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25D4D6-731D-4C04-8669-028E0A3F0274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56402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25D4D6-731D-4C04-8669-028E0A3F0274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31364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25D4D6-731D-4C04-8669-028E0A3F0274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06909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25D4D6-731D-4C04-8669-028E0A3F0274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44220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25D4D6-731D-4C04-8669-028E0A3F0274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09037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25D4D6-731D-4C04-8669-028E0A3F0274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700612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25D4D6-731D-4C04-8669-028E0A3F0274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63106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25D4D6-731D-4C04-8669-028E0A3F0274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169257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25D4D6-731D-4C04-8669-028E0A3F0274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591365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25D4D6-731D-4C04-8669-028E0A3F0274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966959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25D4D6-731D-4C04-8669-028E0A3F0274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672594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25D4D6-731D-4C04-8669-028E0A3F0274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197490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25D4D6-731D-4C04-8669-028E0A3F0274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822448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25D4D6-731D-4C04-8669-028E0A3F0274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565974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25D4D6-731D-4C04-8669-028E0A3F0274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01810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25D4D6-731D-4C04-8669-028E0A3F0274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513469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25D4D6-731D-4C04-8669-028E0A3F0274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642396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25D4D6-731D-4C04-8669-028E0A3F0274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06229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25D4D6-731D-4C04-8669-028E0A3F0274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204010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25D4D6-731D-4C04-8669-028E0A3F0274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241554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25D4D6-731D-4C04-8669-028E0A3F0274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038861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25D4D6-731D-4C04-8669-028E0A3F0274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66220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25D4D6-731D-4C04-8669-028E0A3F0274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2145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25D4D6-731D-4C04-8669-028E0A3F0274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85785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25D4D6-731D-4C04-8669-028E0A3F0274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47405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25D4D6-731D-4C04-8669-028E0A3F0274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72527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25D4D6-731D-4C04-8669-028E0A3F0274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64792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25D4D6-731D-4C04-8669-028E0A3F0274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0413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D02A3-920A-404D-8705-067D31EE61DE}" type="datetime1">
              <a:rPr lang="ko-KR" altLang="en-US" smtClean="0"/>
              <a:t>2019-12-24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7A7CB-BC41-459D-89FA-D46DDE30E2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56247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B6749-EF48-4D58-8349-D115040C46A1}" type="datetime1">
              <a:rPr lang="ko-KR" altLang="en-US" smtClean="0"/>
              <a:t>2019-12-24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7A7CB-BC41-459D-89FA-D46DDE30E2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99249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F29466-7F90-4761-973B-EB53E6E472BD}" type="datetime1">
              <a:rPr lang="ko-KR" altLang="en-US" smtClean="0"/>
              <a:t>2019-12-24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7A7CB-BC41-459D-89FA-D46DDE30E2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40464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511FF-0262-4549-A5D6-BA1F4DD0A324}" type="datetime1">
              <a:rPr lang="ko-KR" altLang="en-US" smtClean="0"/>
              <a:t>2019-12-24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7A7CB-BC41-459D-89FA-D46DDE30E2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82540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C1D0E-8BB3-4565-8158-8E82D4ACC676}" type="datetime1">
              <a:rPr lang="ko-KR" altLang="en-US" smtClean="0"/>
              <a:t>2019-12-24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7A7CB-BC41-459D-89FA-D46DDE30E2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74828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AF1AF-B6A6-46B7-8F65-EB20C55C20E8}" type="datetime1">
              <a:rPr lang="ko-KR" altLang="en-US" smtClean="0"/>
              <a:t>2019-12-24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7A7CB-BC41-459D-89FA-D46DDE30E2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32023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F9C88-C631-49D9-9DF8-7B64F0E868C5}" type="datetime1">
              <a:rPr lang="ko-KR" altLang="en-US" smtClean="0"/>
              <a:t>2019-12-24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7A7CB-BC41-459D-89FA-D46DDE30E2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276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407D5-1ACA-4208-86A7-9D4D61F4E2BE}" type="datetime1">
              <a:rPr lang="ko-KR" altLang="en-US" smtClean="0"/>
              <a:t>2019-12-24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7A7CB-BC41-459D-89FA-D46DDE30E2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37970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F8D76-9919-4F62-8C88-A6145516851B}" type="datetime1">
              <a:rPr lang="ko-KR" altLang="en-US" smtClean="0"/>
              <a:t>2019-12-24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7A7CB-BC41-459D-89FA-D46DDE30E2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39342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EE5468-42BC-45EE-A8B2-EA262443845D}" type="datetime1">
              <a:rPr lang="ko-KR" altLang="en-US" smtClean="0"/>
              <a:t>2019-12-24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7A7CB-BC41-459D-89FA-D46DDE30E2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57885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03FBFF-86D7-4674-8213-A06CDAD47BFA}" type="datetime1">
              <a:rPr lang="ko-KR" altLang="en-US" smtClean="0"/>
              <a:t>2019-12-24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7A7CB-BC41-459D-89FA-D46DDE30E2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17689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E7EA32-44E1-434B-AB8D-43C7793760B7}" type="datetime1">
              <a:rPr lang="ko-KR" altLang="en-US" smtClean="0"/>
              <a:t>2019-12-24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B7A7CB-BC41-459D-89FA-D46DDE30E2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71778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m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3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17.emf"/><Relationship Id="rId4" Type="http://schemas.openxmlformats.org/officeDocument/2006/relationships/image" Target="../media/image1.tmp"/><Relationship Id="rId9" Type="http://schemas.openxmlformats.org/officeDocument/2006/relationships/image" Target="../media/image4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8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17.emf"/><Relationship Id="rId4" Type="http://schemas.openxmlformats.org/officeDocument/2006/relationships/image" Target="../media/image1.tmp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61.png"/><Relationship Id="rId18" Type="http://schemas.openxmlformats.org/officeDocument/2006/relationships/image" Target="../media/image66.png"/><Relationship Id="rId3" Type="http://schemas.openxmlformats.org/officeDocument/2006/relationships/image" Target="../media/image1.tmp"/><Relationship Id="rId21" Type="http://schemas.openxmlformats.org/officeDocument/2006/relationships/image" Target="../media/image69.png"/><Relationship Id="rId7" Type="http://schemas.openxmlformats.org/officeDocument/2006/relationships/image" Target="../media/image55.png"/><Relationship Id="rId12" Type="http://schemas.openxmlformats.org/officeDocument/2006/relationships/image" Target="../media/image60.png"/><Relationship Id="rId17" Type="http://schemas.openxmlformats.org/officeDocument/2006/relationships/image" Target="../media/image65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64.png"/><Relationship Id="rId20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11" Type="http://schemas.openxmlformats.org/officeDocument/2006/relationships/image" Target="../media/image59.png"/><Relationship Id="rId5" Type="http://schemas.openxmlformats.org/officeDocument/2006/relationships/image" Target="../media/image53.png"/><Relationship Id="rId15" Type="http://schemas.openxmlformats.org/officeDocument/2006/relationships/image" Target="../media/image63.png"/><Relationship Id="rId10" Type="http://schemas.openxmlformats.org/officeDocument/2006/relationships/image" Target="../media/image58.png"/><Relationship Id="rId19" Type="http://schemas.openxmlformats.org/officeDocument/2006/relationships/image" Target="../media/image67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Relationship Id="rId14" Type="http://schemas.openxmlformats.org/officeDocument/2006/relationships/image" Target="../media/image6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1.tmp"/><Relationship Id="rId7" Type="http://schemas.openxmlformats.org/officeDocument/2006/relationships/image" Target="../media/image64.png"/><Relationship Id="rId12" Type="http://schemas.openxmlformats.org/officeDocument/2006/relationships/image" Target="../media/image6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11" Type="http://schemas.openxmlformats.org/officeDocument/2006/relationships/image" Target="../media/image68.png"/><Relationship Id="rId5" Type="http://schemas.openxmlformats.org/officeDocument/2006/relationships/image" Target="../media/image62.png"/><Relationship Id="rId10" Type="http://schemas.openxmlformats.org/officeDocument/2006/relationships/image" Target="../media/image67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1.tmp"/><Relationship Id="rId7" Type="http://schemas.openxmlformats.org/officeDocument/2006/relationships/image" Target="../media/image73.png"/><Relationship Id="rId12" Type="http://schemas.openxmlformats.org/officeDocument/2006/relationships/image" Target="../media/image7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11" Type="http://schemas.openxmlformats.org/officeDocument/2006/relationships/image" Target="../media/image77.png"/><Relationship Id="rId5" Type="http://schemas.openxmlformats.org/officeDocument/2006/relationships/image" Target="../media/image71.png"/><Relationship Id="rId10" Type="http://schemas.openxmlformats.org/officeDocument/2006/relationships/image" Target="../media/image76.png"/><Relationship Id="rId4" Type="http://schemas.openxmlformats.org/officeDocument/2006/relationships/image" Target="../media/image70.png"/><Relationship Id="rId9" Type="http://schemas.openxmlformats.org/officeDocument/2006/relationships/image" Target="../media/image7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1.tmp"/><Relationship Id="rId7" Type="http://schemas.openxmlformats.org/officeDocument/2006/relationships/image" Target="../media/image82.png"/><Relationship Id="rId12" Type="http://schemas.openxmlformats.org/officeDocument/2006/relationships/image" Target="../media/image8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11" Type="http://schemas.openxmlformats.org/officeDocument/2006/relationships/image" Target="../media/image86.png"/><Relationship Id="rId5" Type="http://schemas.openxmlformats.org/officeDocument/2006/relationships/image" Target="../media/image80.png"/><Relationship Id="rId10" Type="http://schemas.openxmlformats.org/officeDocument/2006/relationships/image" Target="../media/image85.png"/><Relationship Id="rId4" Type="http://schemas.openxmlformats.org/officeDocument/2006/relationships/image" Target="../media/image79.png"/><Relationship Id="rId9" Type="http://schemas.openxmlformats.org/officeDocument/2006/relationships/image" Target="../media/image8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1.tmp"/><Relationship Id="rId7" Type="http://schemas.openxmlformats.org/officeDocument/2006/relationships/image" Target="../media/image91.png"/><Relationship Id="rId12" Type="http://schemas.openxmlformats.org/officeDocument/2006/relationships/image" Target="../media/image9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11" Type="http://schemas.openxmlformats.org/officeDocument/2006/relationships/image" Target="../media/image95.png"/><Relationship Id="rId5" Type="http://schemas.openxmlformats.org/officeDocument/2006/relationships/image" Target="../media/image89.png"/><Relationship Id="rId10" Type="http://schemas.openxmlformats.org/officeDocument/2006/relationships/image" Target="../media/image94.png"/><Relationship Id="rId4" Type="http://schemas.openxmlformats.org/officeDocument/2006/relationships/image" Target="../media/image88.png"/><Relationship Id="rId9" Type="http://schemas.openxmlformats.org/officeDocument/2006/relationships/image" Target="../media/image9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1.tmp"/><Relationship Id="rId7" Type="http://schemas.openxmlformats.org/officeDocument/2006/relationships/image" Target="../media/image100.png"/><Relationship Id="rId12" Type="http://schemas.openxmlformats.org/officeDocument/2006/relationships/image" Target="../media/image10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11" Type="http://schemas.openxmlformats.org/officeDocument/2006/relationships/image" Target="../media/image104.png"/><Relationship Id="rId5" Type="http://schemas.openxmlformats.org/officeDocument/2006/relationships/image" Target="../media/image98.png"/><Relationship Id="rId10" Type="http://schemas.openxmlformats.org/officeDocument/2006/relationships/image" Target="../media/image103.png"/><Relationship Id="rId4" Type="http://schemas.openxmlformats.org/officeDocument/2006/relationships/image" Target="../media/image97.png"/><Relationship Id="rId9" Type="http://schemas.openxmlformats.org/officeDocument/2006/relationships/image" Target="../media/image10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1.tmp"/><Relationship Id="rId7" Type="http://schemas.openxmlformats.org/officeDocument/2006/relationships/image" Target="../media/image10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106.png"/><Relationship Id="rId9" Type="http://schemas.openxmlformats.org/officeDocument/2006/relationships/image" Target="../media/image11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mp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2.em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tmp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mp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3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mp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4.em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3" Type="http://schemas.openxmlformats.org/officeDocument/2006/relationships/image" Target="../media/image1.tmp"/><Relationship Id="rId7" Type="http://schemas.openxmlformats.org/officeDocument/2006/relationships/image" Target="../media/image11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4" Type="http://schemas.openxmlformats.org/officeDocument/2006/relationships/image" Target="../media/image115.png"/><Relationship Id="rId9" Type="http://schemas.openxmlformats.org/officeDocument/2006/relationships/image" Target="../media/image12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3" Type="http://schemas.openxmlformats.org/officeDocument/2006/relationships/image" Target="../media/image1.tmp"/><Relationship Id="rId7" Type="http://schemas.openxmlformats.org/officeDocument/2006/relationships/image" Target="../media/image1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3.png"/><Relationship Id="rId5" Type="http://schemas.openxmlformats.org/officeDocument/2006/relationships/image" Target="../media/image122.png"/><Relationship Id="rId4" Type="http://schemas.openxmlformats.org/officeDocument/2006/relationships/image" Target="../media/image121.png"/><Relationship Id="rId9" Type="http://schemas.openxmlformats.org/officeDocument/2006/relationships/image" Target="../media/image126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3" Type="http://schemas.openxmlformats.org/officeDocument/2006/relationships/image" Target="../media/image1.tmp"/><Relationship Id="rId7" Type="http://schemas.openxmlformats.org/officeDocument/2006/relationships/image" Target="../media/image130.png"/><Relationship Id="rId12" Type="http://schemas.openxmlformats.org/officeDocument/2006/relationships/image" Target="../media/image135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9.emf"/><Relationship Id="rId11" Type="http://schemas.openxmlformats.org/officeDocument/2006/relationships/image" Target="../media/image134.png"/><Relationship Id="rId5" Type="http://schemas.openxmlformats.org/officeDocument/2006/relationships/image" Target="../media/image128.png"/><Relationship Id="rId10" Type="http://schemas.openxmlformats.org/officeDocument/2006/relationships/image" Target="../media/image133.png"/><Relationship Id="rId4" Type="http://schemas.openxmlformats.org/officeDocument/2006/relationships/image" Target="../media/image127.png"/><Relationship Id="rId9" Type="http://schemas.openxmlformats.org/officeDocument/2006/relationships/image" Target="../media/image132.emf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3" Type="http://schemas.openxmlformats.org/officeDocument/2006/relationships/image" Target="../media/image1.tmp"/><Relationship Id="rId7" Type="http://schemas.openxmlformats.org/officeDocument/2006/relationships/image" Target="../media/image139.png"/><Relationship Id="rId12" Type="http://schemas.openxmlformats.org/officeDocument/2006/relationships/image" Target="../media/image144.e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8.emf"/><Relationship Id="rId11" Type="http://schemas.openxmlformats.org/officeDocument/2006/relationships/image" Target="../media/image143.png"/><Relationship Id="rId5" Type="http://schemas.openxmlformats.org/officeDocument/2006/relationships/image" Target="../media/image137.png"/><Relationship Id="rId10" Type="http://schemas.openxmlformats.org/officeDocument/2006/relationships/image" Target="../media/image142.png"/><Relationship Id="rId4" Type="http://schemas.openxmlformats.org/officeDocument/2006/relationships/image" Target="../media/image136.png"/><Relationship Id="rId9" Type="http://schemas.openxmlformats.org/officeDocument/2006/relationships/image" Target="../media/image141.emf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png"/><Relationship Id="rId3" Type="http://schemas.openxmlformats.org/officeDocument/2006/relationships/image" Target="../media/image1.tmp"/><Relationship Id="rId7" Type="http://schemas.openxmlformats.org/officeDocument/2006/relationships/image" Target="../media/image148.png"/><Relationship Id="rId12" Type="http://schemas.openxmlformats.org/officeDocument/2006/relationships/image" Target="../media/image153.e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7.emf"/><Relationship Id="rId11" Type="http://schemas.openxmlformats.org/officeDocument/2006/relationships/image" Target="../media/image152.png"/><Relationship Id="rId5" Type="http://schemas.openxmlformats.org/officeDocument/2006/relationships/image" Target="../media/image146.png"/><Relationship Id="rId10" Type="http://schemas.openxmlformats.org/officeDocument/2006/relationships/image" Target="../media/image151.png"/><Relationship Id="rId4" Type="http://schemas.openxmlformats.org/officeDocument/2006/relationships/image" Target="../media/image145.png"/><Relationship Id="rId9" Type="http://schemas.openxmlformats.org/officeDocument/2006/relationships/image" Target="../media/image150.emf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png"/><Relationship Id="rId3" Type="http://schemas.openxmlformats.org/officeDocument/2006/relationships/image" Target="../media/image1.tmp"/><Relationship Id="rId7" Type="http://schemas.openxmlformats.org/officeDocument/2006/relationships/image" Target="../media/image157.png"/><Relationship Id="rId12" Type="http://schemas.openxmlformats.org/officeDocument/2006/relationships/image" Target="../media/image162.e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6.emf"/><Relationship Id="rId11" Type="http://schemas.openxmlformats.org/officeDocument/2006/relationships/image" Target="../media/image161.png"/><Relationship Id="rId5" Type="http://schemas.openxmlformats.org/officeDocument/2006/relationships/image" Target="../media/image155.png"/><Relationship Id="rId10" Type="http://schemas.openxmlformats.org/officeDocument/2006/relationships/image" Target="../media/image160.png"/><Relationship Id="rId4" Type="http://schemas.openxmlformats.org/officeDocument/2006/relationships/image" Target="../media/image154.png"/><Relationship Id="rId9" Type="http://schemas.openxmlformats.org/officeDocument/2006/relationships/image" Target="../media/image159.emf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2.png"/><Relationship Id="rId3" Type="http://schemas.openxmlformats.org/officeDocument/2006/relationships/notesSlide" Target="../notesSlides/notesSlide28.xml"/><Relationship Id="rId7" Type="http://schemas.openxmlformats.org/officeDocument/2006/relationships/image" Target="../media/image17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70.png"/><Relationship Id="rId5" Type="http://schemas.openxmlformats.org/officeDocument/2006/relationships/image" Target="../media/image169.png"/><Relationship Id="rId10" Type="http://schemas.openxmlformats.org/officeDocument/2006/relationships/image" Target="../media/image174.png"/><Relationship Id="rId4" Type="http://schemas.openxmlformats.org/officeDocument/2006/relationships/image" Target="../media/image1.tmp"/><Relationship Id="rId9" Type="http://schemas.openxmlformats.org/officeDocument/2006/relationships/image" Target="../media/image173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8.png"/><Relationship Id="rId3" Type="http://schemas.openxmlformats.org/officeDocument/2006/relationships/notesSlide" Target="../notesSlides/notesSlide29.xml"/><Relationship Id="rId7" Type="http://schemas.openxmlformats.org/officeDocument/2006/relationships/image" Target="../media/image177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76.png"/><Relationship Id="rId5" Type="http://schemas.openxmlformats.org/officeDocument/2006/relationships/image" Target="../media/image175.png"/><Relationship Id="rId4" Type="http://schemas.openxmlformats.org/officeDocument/2006/relationships/image" Target="../media/image1.tmp"/><Relationship Id="rId9" Type="http://schemas.openxmlformats.org/officeDocument/2006/relationships/image" Target="../media/image17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mp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4.png"/><Relationship Id="rId3" Type="http://schemas.openxmlformats.org/officeDocument/2006/relationships/image" Target="../media/image1.tmp"/><Relationship Id="rId7" Type="http://schemas.openxmlformats.org/officeDocument/2006/relationships/image" Target="../media/image183.png"/><Relationship Id="rId12" Type="http://schemas.openxmlformats.org/officeDocument/2006/relationships/image" Target="../media/image188.em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2.emf"/><Relationship Id="rId11" Type="http://schemas.openxmlformats.org/officeDocument/2006/relationships/image" Target="../media/image187.png"/><Relationship Id="rId5" Type="http://schemas.openxmlformats.org/officeDocument/2006/relationships/image" Target="../media/image181.png"/><Relationship Id="rId10" Type="http://schemas.openxmlformats.org/officeDocument/2006/relationships/image" Target="../media/image186.png"/><Relationship Id="rId4" Type="http://schemas.openxmlformats.org/officeDocument/2006/relationships/image" Target="../media/image180.png"/><Relationship Id="rId9" Type="http://schemas.openxmlformats.org/officeDocument/2006/relationships/image" Target="../media/image185.emf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3.png"/><Relationship Id="rId3" Type="http://schemas.openxmlformats.org/officeDocument/2006/relationships/image" Target="../media/image1.tmp"/><Relationship Id="rId7" Type="http://schemas.openxmlformats.org/officeDocument/2006/relationships/image" Target="../media/image192.png"/><Relationship Id="rId12" Type="http://schemas.openxmlformats.org/officeDocument/2006/relationships/image" Target="../media/image197.em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1.emf"/><Relationship Id="rId11" Type="http://schemas.openxmlformats.org/officeDocument/2006/relationships/image" Target="../media/image196.png"/><Relationship Id="rId5" Type="http://schemas.openxmlformats.org/officeDocument/2006/relationships/image" Target="../media/image190.png"/><Relationship Id="rId10" Type="http://schemas.openxmlformats.org/officeDocument/2006/relationships/image" Target="../media/image195.png"/><Relationship Id="rId4" Type="http://schemas.openxmlformats.org/officeDocument/2006/relationships/image" Target="../media/image189.png"/><Relationship Id="rId9" Type="http://schemas.openxmlformats.org/officeDocument/2006/relationships/image" Target="../media/image194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mp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0.emf"/><Relationship Id="rId5" Type="http://schemas.openxmlformats.org/officeDocument/2006/relationships/image" Target="../media/image199.png"/><Relationship Id="rId4" Type="http://schemas.openxmlformats.org/officeDocument/2006/relationships/image" Target="../media/image19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.tmp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e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8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7.emf"/><Relationship Id="rId4" Type="http://schemas.openxmlformats.org/officeDocument/2006/relationships/image" Target="../media/image1.tmp"/><Relationship Id="rId9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3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17.emf"/><Relationship Id="rId4" Type="http://schemas.openxmlformats.org/officeDocument/2006/relationships/image" Target="../media/image1.tmp"/><Relationship Id="rId9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8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17.emf"/><Relationship Id="rId4" Type="http://schemas.openxmlformats.org/officeDocument/2006/relationships/image" Target="../media/image1.tmp"/><Relationship Id="rId9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3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17.emf"/><Relationship Id="rId4" Type="http://schemas.openxmlformats.org/officeDocument/2006/relationships/image" Target="../media/image1.tmp"/><Relationship Id="rId9" Type="http://schemas.openxmlformats.org/officeDocument/2006/relationships/image" Target="../media/image3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8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17.emf"/><Relationship Id="rId4" Type="http://schemas.openxmlformats.org/officeDocument/2006/relationships/image" Target="../media/image1.tmp"/><Relationship Id="rId9" Type="http://schemas.openxmlformats.org/officeDocument/2006/relationships/image" Target="../media/image4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3963" y="6097373"/>
            <a:ext cx="1790950" cy="562053"/>
          </a:xfrm>
          <a:prstGeom prst="rect">
            <a:avLst/>
          </a:prstGeom>
        </p:spPr>
      </p:pic>
      <p:cxnSp>
        <p:nvCxnSpPr>
          <p:cNvPr id="33" name="직선 연결선 32"/>
          <p:cNvCxnSpPr/>
          <p:nvPr/>
        </p:nvCxnSpPr>
        <p:spPr>
          <a:xfrm>
            <a:off x="7013019" y="6124669"/>
            <a:ext cx="0" cy="4551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325010" y="836712"/>
            <a:ext cx="848181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323528" y="5877272"/>
            <a:ext cx="848181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itel 4"/>
          <p:cNvSpPr>
            <a:spLocks noGrp="1"/>
          </p:cNvSpPr>
          <p:nvPr>
            <p:ph type="title"/>
          </p:nvPr>
        </p:nvSpPr>
        <p:spPr bwMode="auto">
          <a:xfrm>
            <a:off x="324480" y="404664"/>
            <a:ext cx="8063944" cy="34053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altLang="de-DE" sz="2000" b="1">
                <a:solidFill>
                  <a:srgbClr val="00549F"/>
                </a:solidFill>
                <a:latin typeface="Arial" panose="020B0604020202020204" pitchFamily="34" charset="0"/>
                <a:ea typeface="+mn-ea"/>
                <a:cs typeface="+mn-cs"/>
              </a:rPr>
              <a:t>AISI</a:t>
            </a:r>
            <a:r>
              <a:rPr lang="en-GB" altLang="de-DE" sz="2000" b="1">
                <a:solidFill>
                  <a:srgbClr val="00549F"/>
                </a:solidFill>
                <a:latin typeface="Arial" panose="020B0604020202020204" pitchFamily="34" charset="0"/>
                <a:ea typeface="+mn-ea"/>
                <a:cs typeface="+mn-cs"/>
              </a:rPr>
              <a:t>439</a:t>
            </a:r>
            <a:endParaRPr lang="de-DE" altLang="de-DE" sz="2000" b="1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04115" y="6041375"/>
            <a:ext cx="6405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/>
              <a:t>1</a:t>
            </a:r>
            <a:endParaRPr lang="ko-KR" altLang="en-US" sz="1200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D57A3E23-2E8C-4D55-87CE-C954CF9548AB}"/>
              </a:ext>
            </a:extLst>
          </p:cNvPr>
          <p:cNvSpPr/>
          <p:nvPr/>
        </p:nvSpPr>
        <p:spPr>
          <a:xfrm>
            <a:off x="757615" y="1052805"/>
            <a:ext cx="3488259" cy="1953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endParaRPr lang="en-US" altLang="zh-CN" sz="200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F4050DD-E775-46D4-B701-38EA37A2F0F1}"/>
              </a:ext>
            </a:extLst>
          </p:cNvPr>
          <p:cNvSpPr/>
          <p:nvPr/>
        </p:nvSpPr>
        <p:spPr>
          <a:xfrm>
            <a:off x="467544" y="1291990"/>
            <a:ext cx="6051337" cy="31393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00549F"/>
                </a:solidFill>
              </a:rPr>
              <a:t>Indenter radius: 1um 2um 5um 20 um</a:t>
            </a:r>
          </a:p>
          <a:p>
            <a:endParaRPr lang="en-US" altLang="zh-CN" dirty="0">
              <a:solidFill>
                <a:srgbClr val="00549F"/>
              </a:solidFill>
            </a:endParaRPr>
          </a:p>
          <a:p>
            <a:r>
              <a:rPr lang="en-US" altLang="zh-CN" dirty="0">
                <a:solidFill>
                  <a:srgbClr val="00549F"/>
                </a:solidFill>
              </a:rPr>
              <a:t>Constant strain rate 0.1 1/s</a:t>
            </a:r>
          </a:p>
          <a:p>
            <a:endParaRPr lang="en-US" altLang="zh-CN" dirty="0">
              <a:solidFill>
                <a:srgbClr val="00549F"/>
              </a:solidFill>
            </a:endParaRPr>
          </a:p>
          <a:p>
            <a:r>
              <a:rPr lang="en-US" altLang="zh-CN" dirty="0">
                <a:solidFill>
                  <a:srgbClr val="00549F"/>
                </a:solidFill>
              </a:rPr>
              <a:t>For each indenter radius:</a:t>
            </a:r>
          </a:p>
          <a:p>
            <a:r>
              <a:rPr lang="en-US" altLang="zh-CN" dirty="0">
                <a:solidFill>
                  <a:srgbClr val="00549F"/>
                </a:solidFill>
              </a:rPr>
              <a:t>a/R=0.2,0.3,0.4 are tested</a:t>
            </a:r>
          </a:p>
          <a:p>
            <a:r>
              <a:rPr lang="en-US" altLang="zh-CN" dirty="0">
                <a:solidFill>
                  <a:srgbClr val="00549F"/>
                </a:solidFill>
              </a:rPr>
              <a:t>                   a: contact radius</a:t>
            </a:r>
          </a:p>
          <a:p>
            <a:r>
              <a:rPr lang="en-US" altLang="zh-CN" dirty="0">
                <a:solidFill>
                  <a:srgbClr val="00549F"/>
                </a:solidFill>
              </a:rPr>
              <a:t>                   R: Indenter radius                              </a:t>
            </a:r>
          </a:p>
          <a:p>
            <a:endParaRPr lang="en-US" altLang="zh-CN" dirty="0">
              <a:solidFill>
                <a:srgbClr val="00549F"/>
              </a:solidFill>
            </a:endParaRPr>
          </a:p>
          <a:p>
            <a:endParaRPr lang="en-US" altLang="zh-CN" dirty="0">
              <a:solidFill>
                <a:srgbClr val="00549F"/>
              </a:solidFill>
            </a:endParaRPr>
          </a:p>
          <a:p>
            <a:endParaRPr lang="en-US" altLang="zh-CN" dirty="0">
              <a:solidFill>
                <a:srgbClr val="00549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97275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7B891F5-1B9B-4710-9F2B-803E2FF14A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107" y="2121409"/>
            <a:ext cx="2310584" cy="2310584"/>
          </a:xfrm>
          <a:prstGeom prst="rect">
            <a:avLst/>
          </a:prstGeom>
        </p:spPr>
      </p:pic>
      <p:pic>
        <p:nvPicPr>
          <p:cNvPr id="30" name="그림 29" descr="화면 캡처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3963" y="6097373"/>
            <a:ext cx="1790950" cy="562053"/>
          </a:xfrm>
          <a:prstGeom prst="rect">
            <a:avLst/>
          </a:prstGeom>
        </p:spPr>
      </p:pic>
      <p:cxnSp>
        <p:nvCxnSpPr>
          <p:cNvPr id="33" name="직선 연결선 32"/>
          <p:cNvCxnSpPr/>
          <p:nvPr/>
        </p:nvCxnSpPr>
        <p:spPr>
          <a:xfrm>
            <a:off x="7013019" y="6124669"/>
            <a:ext cx="0" cy="4551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325010" y="836712"/>
            <a:ext cx="848181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323528" y="5877272"/>
            <a:ext cx="848181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itel 4"/>
          <p:cNvSpPr>
            <a:spLocks noGrp="1"/>
          </p:cNvSpPr>
          <p:nvPr>
            <p:ph type="title"/>
          </p:nvPr>
        </p:nvSpPr>
        <p:spPr bwMode="auto">
          <a:xfrm>
            <a:off x="324480" y="404664"/>
            <a:ext cx="8063944" cy="34053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altLang="zh-CN" sz="2000" b="1">
                <a:solidFill>
                  <a:srgbClr val="00549F"/>
                </a:solidFill>
                <a:latin typeface="Arial" panose="020B0604020202020204" pitchFamily="34" charset="0"/>
              </a:rPr>
              <a:t>AISI</a:t>
            </a:r>
            <a:r>
              <a:rPr lang="en-GB" altLang="de-DE" sz="2000" b="1">
                <a:solidFill>
                  <a:srgbClr val="00549F"/>
                </a:solidFill>
                <a:latin typeface="Arial" panose="020B0604020202020204" pitchFamily="34" charset="0"/>
              </a:rPr>
              <a:t>439</a:t>
            </a:r>
            <a:endParaRPr lang="de-DE" altLang="de-DE" sz="2000" b="1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04115" y="6041375"/>
            <a:ext cx="6405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/>
              <a:t>1</a:t>
            </a:r>
            <a:endParaRPr lang="ko-KR" altLang="en-US" sz="1200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D57A3E23-2E8C-4D55-87CE-C954CF9548AB}"/>
              </a:ext>
            </a:extLst>
          </p:cNvPr>
          <p:cNvSpPr/>
          <p:nvPr/>
        </p:nvSpPr>
        <p:spPr>
          <a:xfrm>
            <a:off x="757615" y="1052805"/>
            <a:ext cx="3488259" cy="1953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endParaRPr lang="en-US" altLang="zh-CN" sz="200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5BE44EB5-9DE5-4D80-ACD7-4AD961495A94}"/>
              </a:ext>
            </a:extLst>
          </p:cNvPr>
          <p:cNvSpPr/>
          <p:nvPr/>
        </p:nvSpPr>
        <p:spPr>
          <a:xfrm>
            <a:off x="156390" y="996961"/>
            <a:ext cx="3096344" cy="364660"/>
          </a:xfrm>
          <a:prstGeom prst="rect">
            <a:avLst/>
          </a:prstGeom>
          <a:solidFill>
            <a:srgbClr val="ECECEC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00549F"/>
                </a:solidFill>
              </a:rPr>
              <a:t>Indenter radius 5um</a:t>
            </a:r>
            <a:endParaRPr lang="zh-CN" altLang="en-US" dirty="0">
              <a:solidFill>
                <a:srgbClr val="00549F"/>
              </a:solidFill>
            </a:endParaRP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27B77471-1643-4F64-94E7-5C3EC9FC994C}"/>
              </a:ext>
            </a:extLst>
          </p:cNvPr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419" r="85793"/>
          <a:stretch/>
        </p:blipFill>
        <p:spPr bwMode="auto">
          <a:xfrm>
            <a:off x="624368" y="3942377"/>
            <a:ext cx="685800" cy="38862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BE121116-46A8-4E18-8BBE-CE4454B00F48}"/>
              </a:ext>
            </a:extLst>
          </p:cNvPr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2632" y="1477111"/>
            <a:ext cx="2578735" cy="17995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66CBD966-0C81-4D13-8A3A-A2D2A30EC35E}"/>
              </a:ext>
            </a:extLst>
          </p:cNvPr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9158" y="1477111"/>
            <a:ext cx="2578735" cy="17995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D6050DCF-03F3-4F20-B5E7-4627965A36D4}"/>
              </a:ext>
            </a:extLst>
          </p:cNvPr>
          <p:cNvPicPr/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2632" y="3581300"/>
            <a:ext cx="2578735" cy="17995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C9F59259-F38B-4F30-8661-3EE18B8FF5FF}"/>
              </a:ext>
            </a:extLst>
          </p:cNvPr>
          <p:cNvPicPr/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9158" y="3666219"/>
            <a:ext cx="2578735" cy="179959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819453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>
            <a:extLst>
              <a:ext uri="{FF2B5EF4-FFF2-40B4-BE49-F238E27FC236}">
                <a16:creationId xmlns:a16="http://schemas.microsoft.com/office/drawing/2014/main" id="{46784BD3-7A44-4BB6-801E-855F20B917FF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542" y="2125447"/>
            <a:ext cx="2313940" cy="2310765"/>
          </a:xfrm>
          <a:prstGeom prst="rect">
            <a:avLst/>
          </a:prstGeom>
          <a:noFill/>
        </p:spPr>
      </p:pic>
      <p:pic>
        <p:nvPicPr>
          <p:cNvPr id="30" name="그림 29" descr="화면 캡처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3963" y="6097373"/>
            <a:ext cx="1790950" cy="562053"/>
          </a:xfrm>
          <a:prstGeom prst="rect">
            <a:avLst/>
          </a:prstGeom>
        </p:spPr>
      </p:pic>
      <p:cxnSp>
        <p:nvCxnSpPr>
          <p:cNvPr id="33" name="직선 연결선 32"/>
          <p:cNvCxnSpPr/>
          <p:nvPr/>
        </p:nvCxnSpPr>
        <p:spPr>
          <a:xfrm>
            <a:off x="7013019" y="6124669"/>
            <a:ext cx="0" cy="4551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325010" y="836712"/>
            <a:ext cx="848181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323528" y="5877272"/>
            <a:ext cx="848181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itel 4"/>
          <p:cNvSpPr>
            <a:spLocks noGrp="1"/>
          </p:cNvSpPr>
          <p:nvPr>
            <p:ph type="title"/>
          </p:nvPr>
        </p:nvSpPr>
        <p:spPr bwMode="auto">
          <a:xfrm>
            <a:off x="324480" y="404664"/>
            <a:ext cx="8063944" cy="34053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altLang="zh-CN" sz="2000" b="1">
                <a:solidFill>
                  <a:srgbClr val="00549F"/>
                </a:solidFill>
                <a:latin typeface="Arial" panose="020B0604020202020204" pitchFamily="34" charset="0"/>
              </a:rPr>
              <a:t>AISI</a:t>
            </a:r>
            <a:r>
              <a:rPr lang="en-GB" altLang="de-DE" sz="2000" b="1">
                <a:solidFill>
                  <a:srgbClr val="00549F"/>
                </a:solidFill>
                <a:latin typeface="Arial" panose="020B0604020202020204" pitchFamily="34" charset="0"/>
              </a:rPr>
              <a:t>439</a:t>
            </a:r>
            <a:endParaRPr lang="de-DE" altLang="de-DE" sz="2000" b="1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04115" y="6041375"/>
            <a:ext cx="6405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/>
              <a:t>1</a:t>
            </a:r>
            <a:endParaRPr lang="ko-KR" altLang="en-US" sz="1200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D57A3E23-2E8C-4D55-87CE-C954CF9548AB}"/>
              </a:ext>
            </a:extLst>
          </p:cNvPr>
          <p:cNvSpPr/>
          <p:nvPr/>
        </p:nvSpPr>
        <p:spPr>
          <a:xfrm>
            <a:off x="757615" y="1052805"/>
            <a:ext cx="3488259" cy="1953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endParaRPr lang="en-US" altLang="zh-CN" sz="200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5BE44EB5-9DE5-4D80-ACD7-4AD961495A94}"/>
              </a:ext>
            </a:extLst>
          </p:cNvPr>
          <p:cNvSpPr/>
          <p:nvPr/>
        </p:nvSpPr>
        <p:spPr>
          <a:xfrm>
            <a:off x="156390" y="996961"/>
            <a:ext cx="3096344" cy="364660"/>
          </a:xfrm>
          <a:prstGeom prst="rect">
            <a:avLst/>
          </a:prstGeom>
          <a:solidFill>
            <a:srgbClr val="ECECEC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00549F"/>
                </a:solidFill>
              </a:rPr>
              <a:t>Indenter radius 20um</a:t>
            </a:r>
            <a:endParaRPr lang="zh-CN" altLang="en-US" dirty="0">
              <a:solidFill>
                <a:srgbClr val="00549F"/>
              </a:solidFill>
            </a:endParaRP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27B77471-1643-4F64-94E7-5C3EC9FC994C}"/>
              </a:ext>
            </a:extLst>
          </p:cNvPr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419" r="85793"/>
          <a:stretch/>
        </p:blipFill>
        <p:spPr bwMode="auto">
          <a:xfrm>
            <a:off x="624368" y="3942377"/>
            <a:ext cx="685800" cy="38862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01DB77DA-978E-452A-AB21-E47F20C68C16}"/>
              </a:ext>
            </a:extLst>
          </p:cNvPr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1900" y="1286465"/>
            <a:ext cx="2578735" cy="17995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CC3C65AA-6B0A-47DB-B9F1-DC2C13B2CBB8}"/>
              </a:ext>
            </a:extLst>
          </p:cNvPr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2632" y="3461261"/>
            <a:ext cx="2578735" cy="17995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F8B5CFE8-C6AA-468A-B6E2-BEC18BDB45F4}"/>
              </a:ext>
            </a:extLst>
          </p:cNvPr>
          <p:cNvPicPr/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8723" y="3521526"/>
            <a:ext cx="2578735" cy="179959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11864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3963" y="6097373"/>
            <a:ext cx="1790950" cy="562053"/>
          </a:xfrm>
          <a:prstGeom prst="rect">
            <a:avLst/>
          </a:prstGeom>
        </p:spPr>
      </p:pic>
      <p:cxnSp>
        <p:nvCxnSpPr>
          <p:cNvPr id="33" name="직선 연결선 32"/>
          <p:cNvCxnSpPr/>
          <p:nvPr/>
        </p:nvCxnSpPr>
        <p:spPr>
          <a:xfrm>
            <a:off x="7013019" y="6124669"/>
            <a:ext cx="0" cy="4551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325010" y="836712"/>
            <a:ext cx="848181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323528" y="5877272"/>
            <a:ext cx="848181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itel 4"/>
          <p:cNvSpPr>
            <a:spLocks noGrp="1"/>
          </p:cNvSpPr>
          <p:nvPr>
            <p:ph type="title"/>
          </p:nvPr>
        </p:nvSpPr>
        <p:spPr bwMode="auto">
          <a:xfrm>
            <a:off x="324480" y="404664"/>
            <a:ext cx="8063944" cy="34053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altLang="zh-CN" sz="2000" b="1" dirty="0">
                <a:solidFill>
                  <a:srgbClr val="00549F"/>
                </a:solidFill>
                <a:latin typeface="Arial" panose="020B0604020202020204" pitchFamily="34" charset="0"/>
              </a:rPr>
              <a:t>AISI</a:t>
            </a:r>
            <a:r>
              <a:rPr lang="en-GB" altLang="de-DE" sz="2000" b="1" dirty="0">
                <a:solidFill>
                  <a:srgbClr val="00549F"/>
                </a:solidFill>
                <a:latin typeface="Arial" panose="020B0604020202020204" pitchFamily="34" charset="0"/>
              </a:rPr>
              <a:t>439</a:t>
            </a:r>
            <a:r>
              <a:rPr lang="en-US" altLang="zh-CN" sz="2000" b="1" dirty="0">
                <a:solidFill>
                  <a:srgbClr val="00549F"/>
                </a:solidFill>
                <a:latin typeface="Arial" panose="020B0604020202020204" pitchFamily="34" charset="0"/>
              </a:rPr>
              <a:t>-Grain 4833-1um</a:t>
            </a:r>
            <a:endParaRPr lang="de-DE" altLang="de-DE" sz="2000" b="1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04115" y="6041375"/>
            <a:ext cx="6405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/>
              <a:t>1</a:t>
            </a:r>
            <a:endParaRPr lang="ko-KR" altLang="en-US" sz="1200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D57A3E23-2E8C-4D55-87CE-C954CF9548AB}"/>
              </a:ext>
            </a:extLst>
          </p:cNvPr>
          <p:cNvSpPr/>
          <p:nvPr/>
        </p:nvSpPr>
        <p:spPr>
          <a:xfrm>
            <a:off x="757615" y="1052805"/>
            <a:ext cx="3488259" cy="1953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endParaRPr lang="en-US" altLang="zh-CN" sz="2000"/>
          </a:p>
        </p:txBody>
      </p:sp>
      <p:pic>
        <p:nvPicPr>
          <p:cNvPr id="2057" name="图片 50">
            <a:extLst>
              <a:ext uri="{FF2B5EF4-FFF2-40B4-BE49-F238E27FC236}">
                <a16:creationId xmlns:a16="http://schemas.microsoft.com/office/drawing/2014/main" id="{9AB46C37-3017-4DBA-B15C-4D09F35C77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6259" y="1349203"/>
            <a:ext cx="1587500" cy="1581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图片 52">
            <a:extLst>
              <a:ext uri="{FF2B5EF4-FFF2-40B4-BE49-F238E27FC236}">
                <a16:creationId xmlns:a16="http://schemas.microsoft.com/office/drawing/2014/main" id="{DC514B68-4707-47EE-A984-654194192A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63"/>
          <a:stretch>
            <a:fillRect/>
          </a:stretch>
        </p:blipFill>
        <p:spPr bwMode="auto">
          <a:xfrm>
            <a:off x="3794425" y="1328217"/>
            <a:ext cx="1568450" cy="1581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图片 6382">
            <a:extLst>
              <a:ext uri="{FF2B5EF4-FFF2-40B4-BE49-F238E27FC236}">
                <a16:creationId xmlns:a16="http://schemas.microsoft.com/office/drawing/2014/main" id="{4DEA50BC-173D-4EB1-9CD6-5A25E107F4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2714" y="1261327"/>
            <a:ext cx="2578100" cy="1797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图片 6315">
            <a:extLst>
              <a:ext uri="{FF2B5EF4-FFF2-40B4-BE49-F238E27FC236}">
                <a16:creationId xmlns:a16="http://schemas.microsoft.com/office/drawing/2014/main" id="{2A2496A8-9495-4447-82A0-B1092722A7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37"/>
          <a:stretch>
            <a:fillRect/>
          </a:stretch>
        </p:blipFill>
        <p:spPr bwMode="auto">
          <a:xfrm>
            <a:off x="1983386" y="2910923"/>
            <a:ext cx="1568450" cy="1581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图片 6359">
            <a:extLst>
              <a:ext uri="{FF2B5EF4-FFF2-40B4-BE49-F238E27FC236}">
                <a16:creationId xmlns:a16="http://schemas.microsoft.com/office/drawing/2014/main" id="{1535EF42-D330-4CF2-9E23-774795072F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7855" y="2845420"/>
            <a:ext cx="1593850" cy="1581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图片 6383">
            <a:extLst>
              <a:ext uri="{FF2B5EF4-FFF2-40B4-BE49-F238E27FC236}">
                <a16:creationId xmlns:a16="http://schemas.microsoft.com/office/drawing/2014/main" id="{12557E05-9E50-4D04-9182-F4AEB2FDB0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3183" y="2720922"/>
            <a:ext cx="2578100" cy="1797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图片 6362">
            <a:extLst>
              <a:ext uri="{FF2B5EF4-FFF2-40B4-BE49-F238E27FC236}">
                <a16:creationId xmlns:a16="http://schemas.microsoft.com/office/drawing/2014/main" id="{DE0A81D0-2885-4EAD-A6D3-DD9E90FBF9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9736" y="4454765"/>
            <a:ext cx="1555750" cy="1581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图片 6367">
            <a:extLst>
              <a:ext uri="{FF2B5EF4-FFF2-40B4-BE49-F238E27FC236}">
                <a16:creationId xmlns:a16="http://schemas.microsoft.com/office/drawing/2014/main" id="{A32646C9-A488-4A2E-B8B1-B3C77522A9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2" r="9184"/>
          <a:stretch>
            <a:fillRect/>
          </a:stretch>
        </p:blipFill>
        <p:spPr bwMode="auto">
          <a:xfrm>
            <a:off x="3814358" y="4441124"/>
            <a:ext cx="1587500" cy="1581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9" name="图片 6384">
            <a:extLst>
              <a:ext uri="{FF2B5EF4-FFF2-40B4-BE49-F238E27FC236}">
                <a16:creationId xmlns:a16="http://schemas.microsoft.com/office/drawing/2014/main" id="{1B26131B-3DEB-46F8-AD0B-B89C42E847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2166" y="4335918"/>
            <a:ext cx="2578100" cy="1797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1F1C9EFF-AAD8-41D8-96A5-A4A61F74B753}"/>
              </a:ext>
            </a:extLst>
          </p:cNvPr>
          <p:cNvSpPr txBox="1"/>
          <p:nvPr/>
        </p:nvSpPr>
        <p:spPr>
          <a:xfrm>
            <a:off x="534256" y="1684962"/>
            <a:ext cx="667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0.2</a:t>
            </a:r>
            <a:endParaRPr lang="zh-CN" altLang="en-US" dirty="0"/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5B5F4284-48E0-4896-89B7-B121EDC8FA3A}"/>
              </a:ext>
            </a:extLst>
          </p:cNvPr>
          <p:cNvSpPr txBox="1"/>
          <p:nvPr/>
        </p:nvSpPr>
        <p:spPr>
          <a:xfrm>
            <a:off x="564478" y="3273510"/>
            <a:ext cx="667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0.3</a:t>
            </a:r>
            <a:endParaRPr lang="zh-CN" altLang="en-US" dirty="0"/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DBB41EF3-173A-433F-840D-B757B6365C5C}"/>
              </a:ext>
            </a:extLst>
          </p:cNvPr>
          <p:cNvSpPr txBox="1"/>
          <p:nvPr/>
        </p:nvSpPr>
        <p:spPr>
          <a:xfrm>
            <a:off x="549667" y="4854879"/>
            <a:ext cx="667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0.4</a:t>
            </a:r>
            <a:endParaRPr lang="zh-CN" altLang="en-US" dirty="0"/>
          </a:p>
        </p:txBody>
      </p:sp>
      <p:pic>
        <p:nvPicPr>
          <p:cNvPr id="2066" name="图片 6386">
            <a:extLst>
              <a:ext uri="{FF2B5EF4-FFF2-40B4-BE49-F238E27FC236}">
                <a16:creationId xmlns:a16="http://schemas.microsoft.com/office/drawing/2014/main" id="{87973266-1625-43A1-93C4-7B1800CB09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2"/>
          <a:stretch>
            <a:fillRect/>
          </a:stretch>
        </p:blipFill>
        <p:spPr bwMode="auto">
          <a:xfrm>
            <a:off x="0" y="0"/>
            <a:ext cx="1568450" cy="1581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5" name="图片 6395">
            <a:extLst>
              <a:ext uri="{FF2B5EF4-FFF2-40B4-BE49-F238E27FC236}">
                <a16:creationId xmlns:a16="http://schemas.microsoft.com/office/drawing/2014/main" id="{828FC888-B1B1-438B-9353-7FC36D0A5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81150" cy="1581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图片 6385">
            <a:extLst>
              <a:ext uri="{FF2B5EF4-FFF2-40B4-BE49-F238E27FC236}">
                <a16:creationId xmlns:a16="http://schemas.microsoft.com/office/drawing/2014/main" id="{495BADBB-09D1-4EC7-BB5A-92A646B8EC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578100" cy="1797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3" name="图片 6388">
            <a:extLst>
              <a:ext uri="{FF2B5EF4-FFF2-40B4-BE49-F238E27FC236}">
                <a16:creationId xmlns:a16="http://schemas.microsoft.com/office/drawing/2014/main" id="{F5A0A5A3-3AC3-40D7-9D85-DDE64E57FA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81150" cy="1581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图片 6396">
            <a:extLst>
              <a:ext uri="{FF2B5EF4-FFF2-40B4-BE49-F238E27FC236}">
                <a16:creationId xmlns:a16="http://schemas.microsoft.com/office/drawing/2014/main" id="{0DB64EB3-5432-4680-B6C6-02DC771F40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81150" cy="1581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1" name="图片 6387">
            <a:extLst>
              <a:ext uri="{FF2B5EF4-FFF2-40B4-BE49-F238E27FC236}">
                <a16:creationId xmlns:a16="http://schemas.microsoft.com/office/drawing/2014/main" id="{9F34C93C-F64D-4E75-A341-3DC77642A0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578100" cy="1797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图片 6392">
            <a:extLst>
              <a:ext uri="{FF2B5EF4-FFF2-40B4-BE49-F238E27FC236}">
                <a16:creationId xmlns:a16="http://schemas.microsoft.com/office/drawing/2014/main" id="{E8FAE1C2-A0F2-446F-B969-547B86EA7A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47"/>
          <a:stretch>
            <a:fillRect/>
          </a:stretch>
        </p:blipFill>
        <p:spPr bwMode="auto">
          <a:xfrm>
            <a:off x="0" y="0"/>
            <a:ext cx="1587500" cy="1581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9" name="图片 6397">
            <a:extLst>
              <a:ext uri="{FF2B5EF4-FFF2-40B4-BE49-F238E27FC236}">
                <a16:creationId xmlns:a16="http://schemas.microsoft.com/office/drawing/2014/main" id="{B5635BFD-AB3A-4B2B-A416-20DEE361F8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0"/>
          <a:stretch>
            <a:fillRect/>
          </a:stretch>
        </p:blipFill>
        <p:spPr bwMode="auto">
          <a:xfrm>
            <a:off x="0" y="0"/>
            <a:ext cx="1581150" cy="158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图片 6389">
            <a:extLst>
              <a:ext uri="{FF2B5EF4-FFF2-40B4-BE49-F238E27FC236}">
                <a16:creationId xmlns:a16="http://schemas.microsoft.com/office/drawing/2014/main" id="{03062355-866E-45FA-B254-85312F0243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578100" cy="1797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5" name="Picture 27">
            <a:extLst>
              <a:ext uri="{FF2B5EF4-FFF2-40B4-BE49-F238E27FC236}">
                <a16:creationId xmlns:a16="http://schemas.microsoft.com/office/drawing/2014/main" id="{B61AD045-E9EE-40E2-A965-19330F2F68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2"/>
          <a:stretch>
            <a:fillRect/>
          </a:stretch>
        </p:blipFill>
        <p:spPr bwMode="auto">
          <a:xfrm>
            <a:off x="0" y="0"/>
            <a:ext cx="1568450" cy="1581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4" name="Picture 26">
            <a:extLst>
              <a:ext uri="{FF2B5EF4-FFF2-40B4-BE49-F238E27FC236}">
                <a16:creationId xmlns:a16="http://schemas.microsoft.com/office/drawing/2014/main" id="{69FAE7AC-0C44-4D90-9F51-6D10810110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81150" cy="1581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3" name="Picture 25">
            <a:extLst>
              <a:ext uri="{FF2B5EF4-FFF2-40B4-BE49-F238E27FC236}">
                <a16:creationId xmlns:a16="http://schemas.microsoft.com/office/drawing/2014/main" id="{1360A9D3-71AE-481A-9F8D-8F66302E05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578100" cy="1797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>
            <a:extLst>
              <a:ext uri="{FF2B5EF4-FFF2-40B4-BE49-F238E27FC236}">
                <a16:creationId xmlns:a16="http://schemas.microsoft.com/office/drawing/2014/main" id="{FD18F8EE-4F4F-43FE-BCDD-10DB05C282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81150" cy="1581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1" name="Picture 23">
            <a:extLst>
              <a:ext uri="{FF2B5EF4-FFF2-40B4-BE49-F238E27FC236}">
                <a16:creationId xmlns:a16="http://schemas.microsoft.com/office/drawing/2014/main" id="{402BA140-514C-4E41-BAA9-3221D04103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81150" cy="1581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>
            <a:extLst>
              <a:ext uri="{FF2B5EF4-FFF2-40B4-BE49-F238E27FC236}">
                <a16:creationId xmlns:a16="http://schemas.microsoft.com/office/drawing/2014/main" id="{C6A01FC5-1A75-4EEF-82E7-D57EA98983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578100" cy="1797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9" name="Picture 21">
            <a:extLst>
              <a:ext uri="{FF2B5EF4-FFF2-40B4-BE49-F238E27FC236}">
                <a16:creationId xmlns:a16="http://schemas.microsoft.com/office/drawing/2014/main" id="{C129FB84-F730-42D2-8270-3CE5232CFA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47"/>
          <a:stretch>
            <a:fillRect/>
          </a:stretch>
        </p:blipFill>
        <p:spPr bwMode="auto">
          <a:xfrm>
            <a:off x="0" y="0"/>
            <a:ext cx="1587500" cy="1581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>
            <a:extLst>
              <a:ext uri="{FF2B5EF4-FFF2-40B4-BE49-F238E27FC236}">
                <a16:creationId xmlns:a16="http://schemas.microsoft.com/office/drawing/2014/main" id="{B28D2969-9933-4455-9BBB-D525CE3187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0"/>
          <a:stretch>
            <a:fillRect/>
          </a:stretch>
        </p:blipFill>
        <p:spPr bwMode="auto">
          <a:xfrm>
            <a:off x="0" y="0"/>
            <a:ext cx="1581150" cy="158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7" name="Picture 19">
            <a:extLst>
              <a:ext uri="{FF2B5EF4-FFF2-40B4-BE49-F238E27FC236}">
                <a16:creationId xmlns:a16="http://schemas.microsoft.com/office/drawing/2014/main" id="{2DB20418-5D04-4C74-8F66-685B82D63E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578100" cy="1797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40733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3963" y="6097373"/>
            <a:ext cx="1790950" cy="562053"/>
          </a:xfrm>
          <a:prstGeom prst="rect">
            <a:avLst/>
          </a:prstGeom>
        </p:spPr>
      </p:pic>
      <p:cxnSp>
        <p:nvCxnSpPr>
          <p:cNvPr id="33" name="직선 연결선 32"/>
          <p:cNvCxnSpPr/>
          <p:nvPr/>
        </p:nvCxnSpPr>
        <p:spPr>
          <a:xfrm>
            <a:off x="7013019" y="6124669"/>
            <a:ext cx="0" cy="4551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325010" y="836712"/>
            <a:ext cx="848181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323528" y="5877272"/>
            <a:ext cx="848181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itel 4"/>
          <p:cNvSpPr>
            <a:spLocks noGrp="1"/>
          </p:cNvSpPr>
          <p:nvPr>
            <p:ph type="title"/>
          </p:nvPr>
        </p:nvSpPr>
        <p:spPr bwMode="auto">
          <a:xfrm>
            <a:off x="324480" y="404664"/>
            <a:ext cx="8063944" cy="34053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altLang="zh-CN" sz="2000" b="1" dirty="0">
                <a:solidFill>
                  <a:srgbClr val="00549F"/>
                </a:solidFill>
                <a:latin typeface="Arial" panose="020B0604020202020204" pitchFamily="34" charset="0"/>
              </a:rPr>
              <a:t>AISI</a:t>
            </a:r>
            <a:r>
              <a:rPr lang="en-GB" altLang="de-DE" sz="2000" b="1" dirty="0">
                <a:solidFill>
                  <a:srgbClr val="00549F"/>
                </a:solidFill>
                <a:latin typeface="Arial" panose="020B0604020202020204" pitchFamily="34" charset="0"/>
              </a:rPr>
              <a:t>439</a:t>
            </a:r>
            <a:r>
              <a:rPr lang="en-US" altLang="zh-CN" sz="2000" b="1" dirty="0">
                <a:solidFill>
                  <a:srgbClr val="00549F"/>
                </a:solidFill>
                <a:latin typeface="Arial" panose="020B0604020202020204" pitchFamily="34" charset="0"/>
              </a:rPr>
              <a:t>-Grain 4833-2um</a:t>
            </a:r>
            <a:endParaRPr lang="de-DE" altLang="de-DE" sz="2000" b="1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04115" y="6041375"/>
            <a:ext cx="6405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/>
              <a:t>1</a:t>
            </a:r>
            <a:endParaRPr lang="ko-KR" altLang="en-US" sz="1200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D57A3E23-2E8C-4D55-87CE-C954CF9548AB}"/>
              </a:ext>
            </a:extLst>
          </p:cNvPr>
          <p:cNvSpPr/>
          <p:nvPr/>
        </p:nvSpPr>
        <p:spPr>
          <a:xfrm>
            <a:off x="757615" y="1052805"/>
            <a:ext cx="3488259" cy="1953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endParaRPr lang="en-US" altLang="zh-CN" sz="2000"/>
          </a:p>
        </p:txBody>
      </p:sp>
      <p:pic>
        <p:nvPicPr>
          <p:cNvPr id="3081" name="图片 6386">
            <a:extLst>
              <a:ext uri="{FF2B5EF4-FFF2-40B4-BE49-F238E27FC236}">
                <a16:creationId xmlns:a16="http://schemas.microsoft.com/office/drawing/2014/main" id="{08820248-7BC0-4DE9-B6F3-3D59CAE7C8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2"/>
          <a:stretch>
            <a:fillRect/>
          </a:stretch>
        </p:blipFill>
        <p:spPr bwMode="auto">
          <a:xfrm>
            <a:off x="1812925" y="1063361"/>
            <a:ext cx="1568450" cy="1581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图片 6395">
            <a:extLst>
              <a:ext uri="{FF2B5EF4-FFF2-40B4-BE49-F238E27FC236}">
                <a16:creationId xmlns:a16="http://schemas.microsoft.com/office/drawing/2014/main" id="{38E1787B-0720-4529-9923-D6334D7A54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1811" y="1063361"/>
            <a:ext cx="1581150" cy="1581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图片 6385">
            <a:extLst>
              <a:ext uri="{FF2B5EF4-FFF2-40B4-BE49-F238E27FC236}">
                <a16:creationId xmlns:a16="http://schemas.microsoft.com/office/drawing/2014/main" id="{E9696150-1FF9-43D0-B62F-CCBD6D870B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6749" y="1154798"/>
            <a:ext cx="2578100" cy="1797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图片 6388">
            <a:extLst>
              <a:ext uri="{FF2B5EF4-FFF2-40B4-BE49-F238E27FC236}">
                <a16:creationId xmlns:a16="http://schemas.microsoft.com/office/drawing/2014/main" id="{42B91097-6F41-4AB0-82C2-00AEA03F2E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0225" y="2830895"/>
            <a:ext cx="1581150" cy="1581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图片 6396">
            <a:extLst>
              <a:ext uri="{FF2B5EF4-FFF2-40B4-BE49-F238E27FC236}">
                <a16:creationId xmlns:a16="http://schemas.microsoft.com/office/drawing/2014/main" id="{ABD1F453-D003-4956-9E6C-94ABEA2127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9031" y="2791570"/>
            <a:ext cx="1581150" cy="1581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图片 6387">
            <a:extLst>
              <a:ext uri="{FF2B5EF4-FFF2-40B4-BE49-F238E27FC236}">
                <a16:creationId xmlns:a16="http://schemas.microsoft.com/office/drawing/2014/main" id="{8B3EAB59-EF5D-4F52-AF76-EA8FBCE02A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3969" y="2631599"/>
            <a:ext cx="2578100" cy="1797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图片 6392">
            <a:extLst>
              <a:ext uri="{FF2B5EF4-FFF2-40B4-BE49-F238E27FC236}">
                <a16:creationId xmlns:a16="http://schemas.microsoft.com/office/drawing/2014/main" id="{85D6C23E-7DD8-40D8-9BA9-594FE0F87B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47"/>
          <a:stretch>
            <a:fillRect/>
          </a:stretch>
        </p:blipFill>
        <p:spPr bwMode="auto">
          <a:xfrm>
            <a:off x="1774618" y="4499868"/>
            <a:ext cx="1587500" cy="1581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图片 6397">
            <a:extLst>
              <a:ext uri="{FF2B5EF4-FFF2-40B4-BE49-F238E27FC236}">
                <a16:creationId xmlns:a16="http://schemas.microsoft.com/office/drawing/2014/main" id="{A0B7A7CB-5795-4714-B0C7-1BF7BC711C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0"/>
          <a:stretch>
            <a:fillRect/>
          </a:stretch>
        </p:blipFill>
        <p:spPr bwMode="auto">
          <a:xfrm>
            <a:off x="3989031" y="4505246"/>
            <a:ext cx="1581150" cy="158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3" name="图片 6389">
            <a:extLst>
              <a:ext uri="{FF2B5EF4-FFF2-40B4-BE49-F238E27FC236}">
                <a16:creationId xmlns:a16="http://schemas.microsoft.com/office/drawing/2014/main" id="{E0E29152-E09F-4157-A7C5-C2074B2339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7548" y="4400471"/>
            <a:ext cx="2578100" cy="1797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文本框 27">
            <a:extLst>
              <a:ext uri="{FF2B5EF4-FFF2-40B4-BE49-F238E27FC236}">
                <a16:creationId xmlns:a16="http://schemas.microsoft.com/office/drawing/2014/main" id="{2271C555-33D6-4CDE-8890-17730B41BFCA}"/>
              </a:ext>
            </a:extLst>
          </p:cNvPr>
          <p:cNvSpPr txBox="1"/>
          <p:nvPr/>
        </p:nvSpPr>
        <p:spPr>
          <a:xfrm>
            <a:off x="534256" y="1684962"/>
            <a:ext cx="667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0.2</a:t>
            </a:r>
            <a:endParaRPr lang="zh-CN" altLang="en-US" dirty="0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48888A1E-1E09-425A-BDD5-8037847D9835}"/>
              </a:ext>
            </a:extLst>
          </p:cNvPr>
          <p:cNvSpPr txBox="1"/>
          <p:nvPr/>
        </p:nvSpPr>
        <p:spPr>
          <a:xfrm>
            <a:off x="564478" y="3273510"/>
            <a:ext cx="667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0.3</a:t>
            </a:r>
            <a:endParaRPr lang="zh-CN" altLang="en-US" dirty="0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1C18044C-8335-4B7F-96A7-FF25C98D2B8E}"/>
              </a:ext>
            </a:extLst>
          </p:cNvPr>
          <p:cNvSpPr txBox="1"/>
          <p:nvPr/>
        </p:nvSpPr>
        <p:spPr>
          <a:xfrm>
            <a:off x="549667" y="4854879"/>
            <a:ext cx="667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0.4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897574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3963" y="6097373"/>
            <a:ext cx="1790950" cy="562053"/>
          </a:xfrm>
          <a:prstGeom prst="rect">
            <a:avLst/>
          </a:prstGeom>
        </p:spPr>
      </p:pic>
      <p:cxnSp>
        <p:nvCxnSpPr>
          <p:cNvPr id="33" name="직선 연결선 32"/>
          <p:cNvCxnSpPr/>
          <p:nvPr/>
        </p:nvCxnSpPr>
        <p:spPr>
          <a:xfrm>
            <a:off x="7013019" y="6124669"/>
            <a:ext cx="0" cy="4551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325010" y="836712"/>
            <a:ext cx="848181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323528" y="5877272"/>
            <a:ext cx="848181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itel 4"/>
          <p:cNvSpPr>
            <a:spLocks noGrp="1"/>
          </p:cNvSpPr>
          <p:nvPr>
            <p:ph type="title"/>
          </p:nvPr>
        </p:nvSpPr>
        <p:spPr bwMode="auto">
          <a:xfrm>
            <a:off x="324480" y="404664"/>
            <a:ext cx="8063944" cy="34053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altLang="zh-CN" sz="2000" b="1" dirty="0">
                <a:solidFill>
                  <a:srgbClr val="00549F"/>
                </a:solidFill>
                <a:latin typeface="Arial" panose="020B0604020202020204" pitchFamily="34" charset="0"/>
              </a:rPr>
              <a:t>AISI</a:t>
            </a:r>
            <a:r>
              <a:rPr lang="en-GB" altLang="de-DE" sz="2000" b="1" dirty="0">
                <a:solidFill>
                  <a:srgbClr val="00549F"/>
                </a:solidFill>
                <a:latin typeface="Arial" panose="020B0604020202020204" pitchFamily="34" charset="0"/>
              </a:rPr>
              <a:t>439</a:t>
            </a:r>
            <a:r>
              <a:rPr lang="en-US" altLang="zh-CN" sz="2000" b="1" dirty="0">
                <a:solidFill>
                  <a:srgbClr val="00549F"/>
                </a:solidFill>
                <a:latin typeface="Arial" panose="020B0604020202020204" pitchFamily="34" charset="0"/>
              </a:rPr>
              <a:t>-Grain 4833-5um</a:t>
            </a:r>
            <a:endParaRPr lang="de-DE" altLang="de-DE" sz="2000" b="1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04115" y="6041375"/>
            <a:ext cx="6405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/>
              <a:t>1</a:t>
            </a:r>
            <a:endParaRPr lang="ko-KR" altLang="en-US" sz="1200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D57A3E23-2E8C-4D55-87CE-C954CF9548AB}"/>
              </a:ext>
            </a:extLst>
          </p:cNvPr>
          <p:cNvSpPr/>
          <p:nvPr/>
        </p:nvSpPr>
        <p:spPr>
          <a:xfrm>
            <a:off x="757615" y="1052805"/>
            <a:ext cx="3488259" cy="1953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endParaRPr lang="en-US" altLang="zh-CN" sz="2000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2271C555-33D6-4CDE-8890-17730B41BFCA}"/>
              </a:ext>
            </a:extLst>
          </p:cNvPr>
          <p:cNvSpPr txBox="1"/>
          <p:nvPr/>
        </p:nvSpPr>
        <p:spPr>
          <a:xfrm>
            <a:off x="534256" y="1684962"/>
            <a:ext cx="667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0.2</a:t>
            </a:r>
            <a:endParaRPr lang="zh-CN" altLang="en-US" dirty="0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48888A1E-1E09-425A-BDD5-8037847D9835}"/>
              </a:ext>
            </a:extLst>
          </p:cNvPr>
          <p:cNvSpPr txBox="1"/>
          <p:nvPr/>
        </p:nvSpPr>
        <p:spPr>
          <a:xfrm>
            <a:off x="564478" y="3273510"/>
            <a:ext cx="667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0.3</a:t>
            </a:r>
            <a:endParaRPr lang="zh-CN" altLang="en-US" dirty="0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1C18044C-8335-4B7F-96A7-FF25C98D2B8E}"/>
              </a:ext>
            </a:extLst>
          </p:cNvPr>
          <p:cNvSpPr txBox="1"/>
          <p:nvPr/>
        </p:nvSpPr>
        <p:spPr>
          <a:xfrm>
            <a:off x="549667" y="4854879"/>
            <a:ext cx="667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0.4</a:t>
            </a:r>
            <a:endParaRPr lang="zh-CN" altLang="en-US" dirty="0"/>
          </a:p>
        </p:txBody>
      </p:sp>
      <p:pic>
        <p:nvPicPr>
          <p:cNvPr id="4105" name="图片 6410">
            <a:extLst>
              <a:ext uri="{FF2B5EF4-FFF2-40B4-BE49-F238E27FC236}">
                <a16:creationId xmlns:a16="http://schemas.microsoft.com/office/drawing/2014/main" id="{283DCCFA-FE44-4099-9D9E-F4B438E220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59"/>
          <a:stretch>
            <a:fillRect/>
          </a:stretch>
        </p:blipFill>
        <p:spPr bwMode="auto">
          <a:xfrm>
            <a:off x="2083385" y="794590"/>
            <a:ext cx="1568450" cy="1581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图片 6312">
            <a:extLst>
              <a:ext uri="{FF2B5EF4-FFF2-40B4-BE49-F238E27FC236}">
                <a16:creationId xmlns:a16="http://schemas.microsoft.com/office/drawing/2014/main" id="{9E1CF714-2704-485F-9265-C6C97B153F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3503" y="794590"/>
            <a:ext cx="1701800" cy="1581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3" name="图片 6390">
            <a:extLst>
              <a:ext uri="{FF2B5EF4-FFF2-40B4-BE49-F238E27FC236}">
                <a16:creationId xmlns:a16="http://schemas.microsoft.com/office/drawing/2014/main" id="{DB020435-EA6E-46A6-BA6F-41D33E4E83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1422" y="833876"/>
            <a:ext cx="2578100" cy="1797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图片 6412">
            <a:extLst>
              <a:ext uri="{FF2B5EF4-FFF2-40B4-BE49-F238E27FC236}">
                <a16:creationId xmlns:a16="http://schemas.microsoft.com/office/drawing/2014/main" id="{B8E15D73-BB56-4DE9-9190-974108B47E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2" r="8974"/>
          <a:stretch>
            <a:fillRect/>
          </a:stretch>
        </p:blipFill>
        <p:spPr bwMode="auto">
          <a:xfrm>
            <a:off x="2099260" y="2479222"/>
            <a:ext cx="1536700" cy="1581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" name="图片 6313">
            <a:extLst>
              <a:ext uri="{FF2B5EF4-FFF2-40B4-BE49-F238E27FC236}">
                <a16:creationId xmlns:a16="http://schemas.microsoft.com/office/drawing/2014/main" id="{DB7D75E0-3238-4968-B4CE-7D9D19FB2F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2553" y="2439930"/>
            <a:ext cx="1682750" cy="1581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图片 6391">
            <a:extLst>
              <a:ext uri="{FF2B5EF4-FFF2-40B4-BE49-F238E27FC236}">
                <a16:creationId xmlns:a16="http://schemas.microsoft.com/office/drawing/2014/main" id="{204265FA-3381-47F6-A038-0BAD622E03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1422" y="2477005"/>
            <a:ext cx="2578100" cy="1797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图片 6413">
            <a:extLst>
              <a:ext uri="{FF2B5EF4-FFF2-40B4-BE49-F238E27FC236}">
                <a16:creationId xmlns:a16="http://schemas.microsoft.com/office/drawing/2014/main" id="{95092F9F-84B3-4011-A4E2-157061A3A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6"/>
          <a:stretch>
            <a:fillRect/>
          </a:stretch>
        </p:blipFill>
        <p:spPr bwMode="auto">
          <a:xfrm>
            <a:off x="2083385" y="4202971"/>
            <a:ext cx="1536700" cy="1581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图片 6314">
            <a:extLst>
              <a:ext uri="{FF2B5EF4-FFF2-40B4-BE49-F238E27FC236}">
                <a16:creationId xmlns:a16="http://schemas.microsoft.com/office/drawing/2014/main" id="{226961D2-521E-4B70-8B50-BAFA074A41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3503" y="4193998"/>
            <a:ext cx="1701800" cy="1581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7" name="图片 6393">
            <a:extLst>
              <a:ext uri="{FF2B5EF4-FFF2-40B4-BE49-F238E27FC236}">
                <a16:creationId xmlns:a16="http://schemas.microsoft.com/office/drawing/2014/main" id="{E8EE993A-1B93-4489-BB25-9E76503FF2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2675" y="4065588"/>
            <a:ext cx="2578100" cy="1797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83357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3963" y="6097373"/>
            <a:ext cx="1790950" cy="562053"/>
          </a:xfrm>
          <a:prstGeom prst="rect">
            <a:avLst/>
          </a:prstGeom>
        </p:spPr>
      </p:pic>
      <p:cxnSp>
        <p:nvCxnSpPr>
          <p:cNvPr id="33" name="직선 연결선 32"/>
          <p:cNvCxnSpPr/>
          <p:nvPr/>
        </p:nvCxnSpPr>
        <p:spPr>
          <a:xfrm>
            <a:off x="7013019" y="6124669"/>
            <a:ext cx="0" cy="4551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325010" y="836712"/>
            <a:ext cx="848181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323528" y="5877272"/>
            <a:ext cx="848181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itel 4"/>
          <p:cNvSpPr>
            <a:spLocks noGrp="1"/>
          </p:cNvSpPr>
          <p:nvPr>
            <p:ph type="title"/>
          </p:nvPr>
        </p:nvSpPr>
        <p:spPr bwMode="auto">
          <a:xfrm>
            <a:off x="324480" y="404664"/>
            <a:ext cx="8063944" cy="34053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altLang="zh-CN" sz="2000" b="1" dirty="0">
                <a:solidFill>
                  <a:srgbClr val="00549F"/>
                </a:solidFill>
                <a:latin typeface="Arial" panose="020B0604020202020204" pitchFamily="34" charset="0"/>
              </a:rPr>
              <a:t>AISI</a:t>
            </a:r>
            <a:r>
              <a:rPr lang="en-GB" altLang="de-DE" sz="2000" b="1" dirty="0">
                <a:solidFill>
                  <a:srgbClr val="00549F"/>
                </a:solidFill>
                <a:latin typeface="Arial" panose="020B0604020202020204" pitchFamily="34" charset="0"/>
              </a:rPr>
              <a:t>439</a:t>
            </a:r>
            <a:r>
              <a:rPr lang="en-US" altLang="zh-CN" sz="2000" b="1" dirty="0">
                <a:solidFill>
                  <a:srgbClr val="00549F"/>
                </a:solidFill>
                <a:latin typeface="Arial" panose="020B0604020202020204" pitchFamily="34" charset="0"/>
              </a:rPr>
              <a:t>-Grain 4833-20um</a:t>
            </a:r>
            <a:endParaRPr lang="de-DE" altLang="de-DE" sz="2000" b="1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04115" y="6041375"/>
            <a:ext cx="6405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/>
              <a:t>1</a:t>
            </a:r>
            <a:endParaRPr lang="ko-KR" altLang="en-US" sz="1200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D57A3E23-2E8C-4D55-87CE-C954CF9548AB}"/>
              </a:ext>
            </a:extLst>
          </p:cNvPr>
          <p:cNvSpPr/>
          <p:nvPr/>
        </p:nvSpPr>
        <p:spPr>
          <a:xfrm>
            <a:off x="757615" y="1052805"/>
            <a:ext cx="3488259" cy="1953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endParaRPr lang="en-US" altLang="zh-CN" sz="2000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2271C555-33D6-4CDE-8890-17730B41BFCA}"/>
              </a:ext>
            </a:extLst>
          </p:cNvPr>
          <p:cNvSpPr txBox="1"/>
          <p:nvPr/>
        </p:nvSpPr>
        <p:spPr>
          <a:xfrm>
            <a:off x="534256" y="1684962"/>
            <a:ext cx="667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0.2</a:t>
            </a:r>
            <a:endParaRPr lang="zh-CN" altLang="en-US" dirty="0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48888A1E-1E09-425A-BDD5-8037847D9835}"/>
              </a:ext>
            </a:extLst>
          </p:cNvPr>
          <p:cNvSpPr txBox="1"/>
          <p:nvPr/>
        </p:nvSpPr>
        <p:spPr>
          <a:xfrm>
            <a:off x="564478" y="3273510"/>
            <a:ext cx="667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0.3</a:t>
            </a:r>
            <a:endParaRPr lang="zh-CN" altLang="en-US" dirty="0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1C18044C-8335-4B7F-96A7-FF25C98D2B8E}"/>
              </a:ext>
            </a:extLst>
          </p:cNvPr>
          <p:cNvSpPr txBox="1"/>
          <p:nvPr/>
        </p:nvSpPr>
        <p:spPr>
          <a:xfrm>
            <a:off x="549667" y="4854879"/>
            <a:ext cx="667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0.4</a:t>
            </a:r>
            <a:endParaRPr lang="zh-CN" altLang="en-US" dirty="0"/>
          </a:p>
        </p:txBody>
      </p:sp>
      <p:pic>
        <p:nvPicPr>
          <p:cNvPr id="5129" name="图片 6432">
            <a:extLst>
              <a:ext uri="{FF2B5EF4-FFF2-40B4-BE49-F238E27FC236}">
                <a16:creationId xmlns:a16="http://schemas.microsoft.com/office/drawing/2014/main" id="{7B36AE01-5499-491B-BC1E-E6DC99A010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0860" y="2703392"/>
            <a:ext cx="1587500" cy="1581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图片 6509">
            <a:extLst>
              <a:ext uri="{FF2B5EF4-FFF2-40B4-BE49-F238E27FC236}">
                <a16:creationId xmlns:a16="http://schemas.microsoft.com/office/drawing/2014/main" id="{3304F836-0A56-4037-8A0C-F1E456BB35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6911" y="994752"/>
            <a:ext cx="1682750" cy="1581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7" name="图片 6394">
            <a:extLst>
              <a:ext uri="{FF2B5EF4-FFF2-40B4-BE49-F238E27FC236}">
                <a16:creationId xmlns:a16="http://schemas.microsoft.com/office/drawing/2014/main" id="{F53DCEA1-9172-40FC-9E4C-E8089B72C7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6813" y="994752"/>
            <a:ext cx="2578100" cy="1797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图片 6433">
            <a:extLst>
              <a:ext uri="{FF2B5EF4-FFF2-40B4-BE49-F238E27FC236}">
                <a16:creationId xmlns:a16="http://schemas.microsoft.com/office/drawing/2014/main" id="{3F14F25F-C0B9-4741-815F-249A41D3F9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7210" y="1030428"/>
            <a:ext cx="1593850" cy="1581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5" name="图片 6511">
            <a:extLst>
              <a:ext uri="{FF2B5EF4-FFF2-40B4-BE49-F238E27FC236}">
                <a16:creationId xmlns:a16="http://schemas.microsoft.com/office/drawing/2014/main" id="{415BC093-F9BB-479A-B0BF-86107E9EFC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1070" y="2635114"/>
            <a:ext cx="1701800" cy="1581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图片 6401">
            <a:extLst>
              <a:ext uri="{FF2B5EF4-FFF2-40B4-BE49-F238E27FC236}">
                <a16:creationId xmlns:a16="http://schemas.microsoft.com/office/drawing/2014/main" id="{BDAA53EE-A5AD-4580-A596-6C7988D736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7850" y="2493551"/>
            <a:ext cx="2578100" cy="1797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图片 6435">
            <a:extLst>
              <a:ext uri="{FF2B5EF4-FFF2-40B4-BE49-F238E27FC236}">
                <a16:creationId xmlns:a16="http://schemas.microsoft.com/office/drawing/2014/main" id="{CAE60F30-6209-49E6-BFB8-17C8D4D359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7210" y="4246422"/>
            <a:ext cx="1581150" cy="1581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图片 6512">
            <a:extLst>
              <a:ext uri="{FF2B5EF4-FFF2-40B4-BE49-F238E27FC236}">
                <a16:creationId xmlns:a16="http://schemas.microsoft.com/office/drawing/2014/main" id="{C39844C5-056D-4591-9B69-767E354482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375" y="4296122"/>
            <a:ext cx="1676400" cy="1581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1" name="图片 6402">
            <a:extLst>
              <a:ext uri="{FF2B5EF4-FFF2-40B4-BE49-F238E27FC236}">
                <a16:creationId xmlns:a16="http://schemas.microsoft.com/office/drawing/2014/main" id="{E35EDDE4-64CA-4E4A-A288-1A37149436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7850" y="4266568"/>
            <a:ext cx="2578100" cy="1797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96099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3963" y="6097373"/>
            <a:ext cx="1790950" cy="562053"/>
          </a:xfrm>
          <a:prstGeom prst="rect">
            <a:avLst/>
          </a:prstGeom>
        </p:spPr>
      </p:pic>
      <p:cxnSp>
        <p:nvCxnSpPr>
          <p:cNvPr id="33" name="직선 연결선 32"/>
          <p:cNvCxnSpPr/>
          <p:nvPr/>
        </p:nvCxnSpPr>
        <p:spPr>
          <a:xfrm>
            <a:off x="7013019" y="6124669"/>
            <a:ext cx="0" cy="4551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325010" y="836712"/>
            <a:ext cx="848181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323528" y="5877272"/>
            <a:ext cx="848181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itel 4"/>
          <p:cNvSpPr>
            <a:spLocks noGrp="1"/>
          </p:cNvSpPr>
          <p:nvPr>
            <p:ph type="title"/>
          </p:nvPr>
        </p:nvSpPr>
        <p:spPr bwMode="auto">
          <a:xfrm>
            <a:off x="324480" y="404664"/>
            <a:ext cx="8063944" cy="34053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altLang="zh-CN" sz="2000" b="1" dirty="0">
                <a:solidFill>
                  <a:srgbClr val="00549F"/>
                </a:solidFill>
                <a:latin typeface="Arial" panose="020B0604020202020204" pitchFamily="34" charset="0"/>
              </a:rPr>
              <a:t>AISI</a:t>
            </a:r>
            <a:r>
              <a:rPr lang="en-GB" altLang="de-DE" sz="2000" b="1" dirty="0">
                <a:solidFill>
                  <a:srgbClr val="00549F"/>
                </a:solidFill>
                <a:latin typeface="Arial" panose="020B0604020202020204" pitchFamily="34" charset="0"/>
              </a:rPr>
              <a:t>439</a:t>
            </a:r>
            <a:r>
              <a:rPr lang="en-US" altLang="zh-CN" sz="2000" b="1" dirty="0">
                <a:solidFill>
                  <a:srgbClr val="00549F"/>
                </a:solidFill>
                <a:latin typeface="Arial" panose="020B0604020202020204" pitchFamily="34" charset="0"/>
              </a:rPr>
              <a:t>-Grain 4200-1um</a:t>
            </a:r>
            <a:endParaRPr lang="de-DE" altLang="de-DE" sz="2000" b="1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04115" y="6041375"/>
            <a:ext cx="6405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/>
              <a:t>1</a:t>
            </a:r>
            <a:endParaRPr lang="ko-KR" altLang="en-US" sz="1200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D57A3E23-2E8C-4D55-87CE-C954CF9548AB}"/>
              </a:ext>
            </a:extLst>
          </p:cNvPr>
          <p:cNvSpPr/>
          <p:nvPr/>
        </p:nvSpPr>
        <p:spPr>
          <a:xfrm>
            <a:off x="757615" y="1052805"/>
            <a:ext cx="3488259" cy="1953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endParaRPr lang="en-US" altLang="zh-CN" sz="2000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2271C555-33D6-4CDE-8890-17730B41BFCA}"/>
              </a:ext>
            </a:extLst>
          </p:cNvPr>
          <p:cNvSpPr txBox="1"/>
          <p:nvPr/>
        </p:nvSpPr>
        <p:spPr>
          <a:xfrm>
            <a:off x="534256" y="1684962"/>
            <a:ext cx="667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0.2</a:t>
            </a:r>
            <a:endParaRPr lang="zh-CN" altLang="en-US" dirty="0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48888A1E-1E09-425A-BDD5-8037847D9835}"/>
              </a:ext>
            </a:extLst>
          </p:cNvPr>
          <p:cNvSpPr txBox="1"/>
          <p:nvPr/>
        </p:nvSpPr>
        <p:spPr>
          <a:xfrm>
            <a:off x="564478" y="3273510"/>
            <a:ext cx="667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0.3</a:t>
            </a:r>
            <a:endParaRPr lang="zh-CN" altLang="en-US" dirty="0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1C18044C-8335-4B7F-96A7-FF25C98D2B8E}"/>
              </a:ext>
            </a:extLst>
          </p:cNvPr>
          <p:cNvSpPr txBox="1"/>
          <p:nvPr/>
        </p:nvSpPr>
        <p:spPr>
          <a:xfrm>
            <a:off x="549667" y="4854879"/>
            <a:ext cx="667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0.4</a:t>
            </a:r>
            <a:endParaRPr lang="zh-CN" altLang="en-US" dirty="0"/>
          </a:p>
        </p:txBody>
      </p:sp>
      <p:pic>
        <p:nvPicPr>
          <p:cNvPr id="6153" name="图片 6381">
            <a:extLst>
              <a:ext uri="{FF2B5EF4-FFF2-40B4-BE49-F238E27FC236}">
                <a16:creationId xmlns:a16="http://schemas.microsoft.com/office/drawing/2014/main" id="{D86E886C-A04A-4028-8311-3D9074244F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4988" y="816543"/>
            <a:ext cx="1581150" cy="1581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图片 6308">
            <a:extLst>
              <a:ext uri="{FF2B5EF4-FFF2-40B4-BE49-F238E27FC236}">
                <a16:creationId xmlns:a16="http://schemas.microsoft.com/office/drawing/2014/main" id="{8383B38E-0582-4111-A85C-1394230ACD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9849" y="852875"/>
            <a:ext cx="1600200" cy="1581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1" name="图片 6462">
            <a:extLst>
              <a:ext uri="{FF2B5EF4-FFF2-40B4-BE49-F238E27FC236}">
                <a16:creationId xmlns:a16="http://schemas.microsoft.com/office/drawing/2014/main" id="{BA953240-A0B0-4A46-A7B1-5F8227B9FB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13"/>
          <a:stretch>
            <a:fillRect/>
          </a:stretch>
        </p:blipFill>
        <p:spPr bwMode="auto">
          <a:xfrm>
            <a:off x="6392724" y="915543"/>
            <a:ext cx="2349500" cy="1797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图片 6454">
            <a:extLst>
              <a:ext uri="{FF2B5EF4-FFF2-40B4-BE49-F238E27FC236}">
                <a16:creationId xmlns:a16="http://schemas.microsoft.com/office/drawing/2014/main" id="{5E2C15A0-4AE2-46C8-A05F-C39244F28E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4"/>
          <a:stretch>
            <a:fillRect/>
          </a:stretch>
        </p:blipFill>
        <p:spPr bwMode="auto">
          <a:xfrm>
            <a:off x="2097213" y="2469804"/>
            <a:ext cx="1536700" cy="1581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9" name="图片 6517">
            <a:extLst>
              <a:ext uri="{FF2B5EF4-FFF2-40B4-BE49-F238E27FC236}">
                <a16:creationId xmlns:a16="http://schemas.microsoft.com/office/drawing/2014/main" id="{30AB8AE5-9F7C-41BC-85DA-120A0061E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5990" y="2570535"/>
            <a:ext cx="1638300" cy="1581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图片 6403">
            <a:extLst>
              <a:ext uri="{FF2B5EF4-FFF2-40B4-BE49-F238E27FC236}">
                <a16:creationId xmlns:a16="http://schemas.microsoft.com/office/drawing/2014/main" id="{D068D144-3819-4EC6-9B42-B3A970CA70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13"/>
          <a:stretch>
            <a:fillRect/>
          </a:stretch>
        </p:blipFill>
        <p:spPr bwMode="auto">
          <a:xfrm>
            <a:off x="6409746" y="2499622"/>
            <a:ext cx="2349500" cy="1797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图片 6456">
            <a:extLst>
              <a:ext uri="{FF2B5EF4-FFF2-40B4-BE49-F238E27FC236}">
                <a16:creationId xmlns:a16="http://schemas.microsoft.com/office/drawing/2014/main" id="{06DD9EFD-13C0-4DF1-BCBB-A51B4067F7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0"/>
          <a:stretch>
            <a:fillRect/>
          </a:stretch>
        </p:blipFill>
        <p:spPr bwMode="auto">
          <a:xfrm>
            <a:off x="2097213" y="4227589"/>
            <a:ext cx="1606550" cy="1581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图片 6310">
            <a:extLst>
              <a:ext uri="{FF2B5EF4-FFF2-40B4-BE49-F238E27FC236}">
                <a16:creationId xmlns:a16="http://schemas.microsoft.com/office/drawing/2014/main" id="{6F085586-DFF6-44CF-861F-0330AEFDD1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5874" y="4243198"/>
            <a:ext cx="1708150" cy="1581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5" name="图片 6404">
            <a:extLst>
              <a:ext uri="{FF2B5EF4-FFF2-40B4-BE49-F238E27FC236}">
                <a16:creationId xmlns:a16="http://schemas.microsoft.com/office/drawing/2014/main" id="{00B9FF29-ACD4-4A63-B61E-2400D9517D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3"/>
          <a:stretch>
            <a:fillRect/>
          </a:stretch>
        </p:blipFill>
        <p:spPr bwMode="auto">
          <a:xfrm>
            <a:off x="6395018" y="4190273"/>
            <a:ext cx="2381250" cy="1797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66929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3963" y="6097373"/>
            <a:ext cx="1790950" cy="562053"/>
          </a:xfrm>
          <a:prstGeom prst="rect">
            <a:avLst/>
          </a:prstGeom>
        </p:spPr>
      </p:pic>
      <p:cxnSp>
        <p:nvCxnSpPr>
          <p:cNvPr id="33" name="직선 연결선 32"/>
          <p:cNvCxnSpPr/>
          <p:nvPr/>
        </p:nvCxnSpPr>
        <p:spPr>
          <a:xfrm>
            <a:off x="7013019" y="6124669"/>
            <a:ext cx="0" cy="4551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325010" y="836712"/>
            <a:ext cx="848181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323528" y="5877272"/>
            <a:ext cx="848181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itel 4"/>
          <p:cNvSpPr>
            <a:spLocks noGrp="1"/>
          </p:cNvSpPr>
          <p:nvPr>
            <p:ph type="title"/>
          </p:nvPr>
        </p:nvSpPr>
        <p:spPr bwMode="auto">
          <a:xfrm>
            <a:off x="324480" y="404664"/>
            <a:ext cx="8063944" cy="34053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altLang="zh-CN" sz="2000" b="1" dirty="0">
                <a:solidFill>
                  <a:srgbClr val="00549F"/>
                </a:solidFill>
                <a:latin typeface="Arial" panose="020B0604020202020204" pitchFamily="34" charset="0"/>
              </a:rPr>
              <a:t>AISI</a:t>
            </a:r>
            <a:r>
              <a:rPr lang="en-GB" altLang="de-DE" sz="2000" b="1" dirty="0">
                <a:solidFill>
                  <a:srgbClr val="00549F"/>
                </a:solidFill>
                <a:latin typeface="Arial" panose="020B0604020202020204" pitchFamily="34" charset="0"/>
              </a:rPr>
              <a:t>439</a:t>
            </a:r>
            <a:r>
              <a:rPr lang="en-US" altLang="zh-CN" sz="2000" b="1" dirty="0">
                <a:solidFill>
                  <a:srgbClr val="00549F"/>
                </a:solidFill>
                <a:latin typeface="Arial" panose="020B0604020202020204" pitchFamily="34" charset="0"/>
              </a:rPr>
              <a:t>-Grain 4200-2um</a:t>
            </a:r>
            <a:endParaRPr lang="de-DE" altLang="de-DE" sz="2000" b="1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04115" y="6041375"/>
            <a:ext cx="6405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/>
              <a:t>1</a:t>
            </a:r>
            <a:endParaRPr lang="ko-KR" altLang="en-US" sz="1200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D57A3E23-2E8C-4D55-87CE-C954CF9548AB}"/>
              </a:ext>
            </a:extLst>
          </p:cNvPr>
          <p:cNvSpPr/>
          <p:nvPr/>
        </p:nvSpPr>
        <p:spPr>
          <a:xfrm>
            <a:off x="757615" y="1052805"/>
            <a:ext cx="3488259" cy="1953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endParaRPr lang="en-US" altLang="zh-CN" sz="2000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2271C555-33D6-4CDE-8890-17730B41BFCA}"/>
              </a:ext>
            </a:extLst>
          </p:cNvPr>
          <p:cNvSpPr txBox="1"/>
          <p:nvPr/>
        </p:nvSpPr>
        <p:spPr>
          <a:xfrm>
            <a:off x="534256" y="1684962"/>
            <a:ext cx="667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0.2</a:t>
            </a:r>
            <a:endParaRPr lang="zh-CN" altLang="en-US" dirty="0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48888A1E-1E09-425A-BDD5-8037847D9835}"/>
              </a:ext>
            </a:extLst>
          </p:cNvPr>
          <p:cNvSpPr txBox="1"/>
          <p:nvPr/>
        </p:nvSpPr>
        <p:spPr>
          <a:xfrm>
            <a:off x="564478" y="3273510"/>
            <a:ext cx="667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0.3</a:t>
            </a:r>
            <a:endParaRPr lang="zh-CN" altLang="en-US" dirty="0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1C18044C-8335-4B7F-96A7-FF25C98D2B8E}"/>
              </a:ext>
            </a:extLst>
          </p:cNvPr>
          <p:cNvSpPr txBox="1"/>
          <p:nvPr/>
        </p:nvSpPr>
        <p:spPr>
          <a:xfrm>
            <a:off x="549667" y="4854879"/>
            <a:ext cx="667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0.4</a:t>
            </a:r>
            <a:endParaRPr lang="zh-CN" altLang="en-US" dirty="0"/>
          </a:p>
        </p:txBody>
      </p:sp>
      <p:pic>
        <p:nvPicPr>
          <p:cNvPr id="7177" name="图片 6475">
            <a:extLst>
              <a:ext uri="{FF2B5EF4-FFF2-40B4-BE49-F238E27FC236}">
                <a16:creationId xmlns:a16="http://schemas.microsoft.com/office/drawing/2014/main" id="{F22586A3-295E-448E-892F-74858129AA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6552" y="806994"/>
            <a:ext cx="1581150" cy="1581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图片 6324">
            <a:extLst>
              <a:ext uri="{FF2B5EF4-FFF2-40B4-BE49-F238E27FC236}">
                <a16:creationId xmlns:a16="http://schemas.microsoft.com/office/drawing/2014/main" id="{7C264A44-27A0-4CCC-B11C-D1CB9F47F4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470" y="821166"/>
            <a:ext cx="1644650" cy="1581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5" name="图片 6405">
            <a:extLst>
              <a:ext uri="{FF2B5EF4-FFF2-40B4-BE49-F238E27FC236}">
                <a16:creationId xmlns:a16="http://schemas.microsoft.com/office/drawing/2014/main" id="{AE5ADAAA-B85C-411A-B24E-525F219BEB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2795" y="786437"/>
            <a:ext cx="2578100" cy="1797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图片 6476">
            <a:extLst>
              <a:ext uri="{FF2B5EF4-FFF2-40B4-BE49-F238E27FC236}">
                <a16:creationId xmlns:a16="http://schemas.microsoft.com/office/drawing/2014/main" id="{43E5D4B1-9972-433C-8B50-2F446899C3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2902" y="2428286"/>
            <a:ext cx="1574800" cy="1581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3" name="图片 6311">
            <a:extLst>
              <a:ext uri="{FF2B5EF4-FFF2-40B4-BE49-F238E27FC236}">
                <a16:creationId xmlns:a16="http://schemas.microsoft.com/office/drawing/2014/main" id="{174606D5-0E9D-4A2B-AC84-AC230F46C0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3695" y="2428286"/>
            <a:ext cx="1581150" cy="1581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图片 6406">
            <a:extLst>
              <a:ext uri="{FF2B5EF4-FFF2-40B4-BE49-F238E27FC236}">
                <a16:creationId xmlns:a16="http://schemas.microsoft.com/office/drawing/2014/main" id="{064A018B-8908-4302-B73E-3B387CDAE2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8345" y="2376488"/>
            <a:ext cx="2578100" cy="1797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图片 6477">
            <a:extLst>
              <a:ext uri="{FF2B5EF4-FFF2-40B4-BE49-F238E27FC236}">
                <a16:creationId xmlns:a16="http://schemas.microsoft.com/office/drawing/2014/main" id="{9C5EC848-0701-43D5-BD25-8AA2701E6E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6552" y="4098362"/>
            <a:ext cx="1530350" cy="1581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图片 6325">
            <a:extLst>
              <a:ext uri="{FF2B5EF4-FFF2-40B4-BE49-F238E27FC236}">
                <a16:creationId xmlns:a16="http://schemas.microsoft.com/office/drawing/2014/main" id="{D6BC20D5-3A93-4264-8528-8FA6606167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5874" y="4132020"/>
            <a:ext cx="1644650" cy="1581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69" name="图片 6407">
            <a:extLst>
              <a:ext uri="{FF2B5EF4-FFF2-40B4-BE49-F238E27FC236}">
                <a16:creationId xmlns:a16="http://schemas.microsoft.com/office/drawing/2014/main" id="{2EE7223C-2436-4D33-B2E9-1E0F1E9570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6233" y="4080222"/>
            <a:ext cx="2578100" cy="1797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05767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3963" y="6097373"/>
            <a:ext cx="1790950" cy="562053"/>
          </a:xfrm>
          <a:prstGeom prst="rect">
            <a:avLst/>
          </a:prstGeom>
        </p:spPr>
      </p:pic>
      <p:cxnSp>
        <p:nvCxnSpPr>
          <p:cNvPr id="33" name="직선 연결선 32"/>
          <p:cNvCxnSpPr/>
          <p:nvPr/>
        </p:nvCxnSpPr>
        <p:spPr>
          <a:xfrm>
            <a:off x="7013019" y="6124669"/>
            <a:ext cx="0" cy="4551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325010" y="836712"/>
            <a:ext cx="848181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323528" y="5877272"/>
            <a:ext cx="848181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itel 4"/>
          <p:cNvSpPr>
            <a:spLocks noGrp="1"/>
          </p:cNvSpPr>
          <p:nvPr>
            <p:ph type="title"/>
          </p:nvPr>
        </p:nvSpPr>
        <p:spPr bwMode="auto">
          <a:xfrm>
            <a:off x="324480" y="404664"/>
            <a:ext cx="8063944" cy="34053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altLang="zh-CN" sz="2000" b="1" dirty="0">
                <a:solidFill>
                  <a:srgbClr val="00549F"/>
                </a:solidFill>
                <a:latin typeface="Arial" panose="020B0604020202020204" pitchFamily="34" charset="0"/>
              </a:rPr>
              <a:t>AISI</a:t>
            </a:r>
            <a:r>
              <a:rPr lang="en-GB" altLang="de-DE" sz="2000" b="1" dirty="0">
                <a:solidFill>
                  <a:srgbClr val="00549F"/>
                </a:solidFill>
                <a:latin typeface="Arial" panose="020B0604020202020204" pitchFamily="34" charset="0"/>
              </a:rPr>
              <a:t>439</a:t>
            </a:r>
            <a:r>
              <a:rPr lang="en-US" altLang="zh-CN" sz="2000" b="1" dirty="0">
                <a:solidFill>
                  <a:srgbClr val="00549F"/>
                </a:solidFill>
                <a:latin typeface="Arial" panose="020B0604020202020204" pitchFamily="34" charset="0"/>
              </a:rPr>
              <a:t>-Grain 4200-5&amp;20um</a:t>
            </a:r>
            <a:endParaRPr lang="de-DE" altLang="de-DE" sz="2000" b="1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04115" y="6041375"/>
            <a:ext cx="6405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/>
              <a:t>1</a:t>
            </a:r>
            <a:endParaRPr lang="ko-KR" altLang="en-US" sz="1200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D57A3E23-2E8C-4D55-87CE-C954CF9548AB}"/>
              </a:ext>
            </a:extLst>
          </p:cNvPr>
          <p:cNvSpPr/>
          <p:nvPr/>
        </p:nvSpPr>
        <p:spPr>
          <a:xfrm>
            <a:off x="757615" y="1052805"/>
            <a:ext cx="3488259" cy="1953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endParaRPr lang="en-US" altLang="zh-CN" sz="2000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2271C555-33D6-4CDE-8890-17730B41BFCA}"/>
              </a:ext>
            </a:extLst>
          </p:cNvPr>
          <p:cNvSpPr txBox="1"/>
          <p:nvPr/>
        </p:nvSpPr>
        <p:spPr>
          <a:xfrm>
            <a:off x="534256" y="1684962"/>
            <a:ext cx="6678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5um0.2</a:t>
            </a:r>
            <a:endParaRPr lang="zh-CN" altLang="en-US" dirty="0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48888A1E-1E09-425A-BDD5-8037847D9835}"/>
              </a:ext>
            </a:extLst>
          </p:cNvPr>
          <p:cNvSpPr txBox="1"/>
          <p:nvPr/>
        </p:nvSpPr>
        <p:spPr>
          <a:xfrm>
            <a:off x="451762" y="4366483"/>
            <a:ext cx="8328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20um</a:t>
            </a:r>
          </a:p>
          <a:p>
            <a:r>
              <a:rPr lang="en-US" altLang="zh-CN" dirty="0"/>
              <a:t>0.3</a:t>
            </a:r>
            <a:endParaRPr lang="zh-CN" altLang="en-US" dirty="0"/>
          </a:p>
        </p:txBody>
      </p:sp>
      <p:pic>
        <p:nvPicPr>
          <p:cNvPr id="8195" name="图片 6493">
            <a:extLst>
              <a:ext uri="{FF2B5EF4-FFF2-40B4-BE49-F238E27FC236}">
                <a16:creationId xmlns:a16="http://schemas.microsoft.com/office/drawing/2014/main" id="{A579C29E-C1DF-4BA6-B32F-0F19BFB42B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2479" y="1794380"/>
            <a:ext cx="1600200" cy="1581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图片 6327">
            <a:extLst>
              <a:ext uri="{FF2B5EF4-FFF2-40B4-BE49-F238E27FC236}">
                <a16:creationId xmlns:a16="http://schemas.microsoft.com/office/drawing/2014/main" id="{CB9ACEF2-A91E-4C45-827A-199A17F32F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5874" y="1775842"/>
            <a:ext cx="1581150" cy="1581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3" name="图片 6408">
            <a:extLst>
              <a:ext uri="{FF2B5EF4-FFF2-40B4-BE49-F238E27FC236}">
                <a16:creationId xmlns:a16="http://schemas.microsoft.com/office/drawing/2014/main" id="{19313152-0BEA-4BAC-A054-585C8108F2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1422" y="1704975"/>
            <a:ext cx="2578100" cy="1797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图片 6501">
            <a:extLst>
              <a:ext uri="{FF2B5EF4-FFF2-40B4-BE49-F238E27FC236}">
                <a16:creationId xmlns:a16="http://schemas.microsoft.com/office/drawing/2014/main" id="{1E747D28-BDC1-43BB-B0DF-C0C4398543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1679" y="4049358"/>
            <a:ext cx="1651000" cy="1581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7" name="图片 6329">
            <a:extLst>
              <a:ext uri="{FF2B5EF4-FFF2-40B4-BE49-F238E27FC236}">
                <a16:creationId xmlns:a16="http://schemas.microsoft.com/office/drawing/2014/main" id="{D9086429-AEF8-4462-A22B-5C0D95E60E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5845" y="4010084"/>
            <a:ext cx="1530350" cy="1581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图片 6503">
            <a:extLst>
              <a:ext uri="{FF2B5EF4-FFF2-40B4-BE49-F238E27FC236}">
                <a16:creationId xmlns:a16="http://schemas.microsoft.com/office/drawing/2014/main" id="{48CF82CF-F3E0-4174-9F8E-9AC84C1AD9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35"/>
          <a:stretch>
            <a:fillRect/>
          </a:stretch>
        </p:blipFill>
        <p:spPr bwMode="auto">
          <a:xfrm>
            <a:off x="6293087" y="4043758"/>
            <a:ext cx="2381250" cy="1797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57060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3963" y="6097373"/>
            <a:ext cx="1790950" cy="562053"/>
          </a:xfrm>
          <a:prstGeom prst="rect">
            <a:avLst/>
          </a:prstGeom>
        </p:spPr>
      </p:pic>
      <p:cxnSp>
        <p:nvCxnSpPr>
          <p:cNvPr id="33" name="직선 연결선 32"/>
          <p:cNvCxnSpPr/>
          <p:nvPr/>
        </p:nvCxnSpPr>
        <p:spPr>
          <a:xfrm>
            <a:off x="7013019" y="6124669"/>
            <a:ext cx="0" cy="4551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325010" y="836712"/>
            <a:ext cx="848181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323528" y="5877272"/>
            <a:ext cx="848181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itel 4"/>
          <p:cNvSpPr>
            <a:spLocks noGrp="1"/>
          </p:cNvSpPr>
          <p:nvPr>
            <p:ph type="title"/>
          </p:nvPr>
        </p:nvSpPr>
        <p:spPr bwMode="auto">
          <a:xfrm>
            <a:off x="324480" y="404664"/>
            <a:ext cx="8063944" cy="34053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altLang="zh-CN" sz="2000" b="1">
                <a:solidFill>
                  <a:srgbClr val="00549F"/>
                </a:solidFill>
                <a:latin typeface="Arial" panose="020B0604020202020204" pitchFamily="34" charset="0"/>
              </a:rPr>
              <a:t>AISI</a:t>
            </a:r>
            <a:r>
              <a:rPr lang="en-GB" altLang="de-DE" sz="2000" b="1">
                <a:solidFill>
                  <a:srgbClr val="00549F"/>
                </a:solidFill>
                <a:latin typeface="Arial" panose="020B0604020202020204" pitchFamily="34" charset="0"/>
              </a:rPr>
              <a:t>439</a:t>
            </a:r>
            <a:endParaRPr lang="de-DE" altLang="de-DE" sz="2000" b="1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04115" y="6041375"/>
            <a:ext cx="6405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/>
              <a:t>1</a:t>
            </a:r>
            <a:endParaRPr lang="ko-KR" altLang="en-US" sz="1200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D57A3E23-2E8C-4D55-87CE-C954CF9548AB}"/>
              </a:ext>
            </a:extLst>
          </p:cNvPr>
          <p:cNvSpPr/>
          <p:nvPr/>
        </p:nvSpPr>
        <p:spPr>
          <a:xfrm>
            <a:off x="757615" y="1052805"/>
            <a:ext cx="3488259" cy="1953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endParaRPr lang="en-US" altLang="zh-CN" sz="200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5BE44EB5-9DE5-4D80-ACD7-4AD961495A94}"/>
              </a:ext>
            </a:extLst>
          </p:cNvPr>
          <p:cNvSpPr/>
          <p:nvPr/>
        </p:nvSpPr>
        <p:spPr>
          <a:xfrm>
            <a:off x="156390" y="996961"/>
            <a:ext cx="3096344" cy="364660"/>
          </a:xfrm>
          <a:prstGeom prst="rect">
            <a:avLst/>
          </a:prstGeom>
          <a:solidFill>
            <a:srgbClr val="ECECEC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00549F"/>
                </a:solidFill>
              </a:rPr>
              <a:t>Hardness</a:t>
            </a:r>
            <a:endParaRPr lang="zh-CN" altLang="en-US" dirty="0">
              <a:solidFill>
                <a:srgbClr val="00549F"/>
              </a:solidFill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4269ECA2-8329-407A-A0DF-3AC2EF2E1D63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799"/>
          <a:stretch/>
        </p:blipFill>
        <p:spPr bwMode="auto">
          <a:xfrm>
            <a:off x="2540000" y="2143124"/>
            <a:ext cx="4672458" cy="332268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420775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3963" y="6097373"/>
            <a:ext cx="1790950" cy="562053"/>
          </a:xfrm>
          <a:prstGeom prst="rect">
            <a:avLst/>
          </a:prstGeom>
        </p:spPr>
      </p:pic>
      <p:cxnSp>
        <p:nvCxnSpPr>
          <p:cNvPr id="33" name="직선 연결선 32"/>
          <p:cNvCxnSpPr/>
          <p:nvPr/>
        </p:nvCxnSpPr>
        <p:spPr>
          <a:xfrm>
            <a:off x="7013019" y="6124669"/>
            <a:ext cx="0" cy="4551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325010" y="836712"/>
            <a:ext cx="848181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323528" y="5877272"/>
            <a:ext cx="848181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itel 4"/>
          <p:cNvSpPr>
            <a:spLocks noGrp="1"/>
          </p:cNvSpPr>
          <p:nvPr>
            <p:ph type="title"/>
          </p:nvPr>
        </p:nvSpPr>
        <p:spPr bwMode="auto">
          <a:xfrm>
            <a:off x="324480" y="376089"/>
            <a:ext cx="8063944" cy="34053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altLang="zh-CN" sz="2000" b="1">
                <a:solidFill>
                  <a:srgbClr val="00549F"/>
                </a:solidFill>
                <a:latin typeface="Arial" panose="020B0604020202020204" pitchFamily="34" charset="0"/>
              </a:rPr>
              <a:t>AISI</a:t>
            </a:r>
            <a:r>
              <a:rPr lang="en-GB" altLang="de-DE" sz="2000" b="1">
                <a:solidFill>
                  <a:srgbClr val="00549F"/>
                </a:solidFill>
                <a:latin typeface="Arial" panose="020B0604020202020204" pitchFamily="34" charset="0"/>
              </a:rPr>
              <a:t>439 </a:t>
            </a:r>
            <a:r>
              <a:rPr lang="en-US" altLang="zh-CN" sz="2000" b="1">
                <a:solidFill>
                  <a:srgbClr val="00549F"/>
                </a:solidFill>
                <a:latin typeface="Arial" panose="020B0604020202020204" pitchFamily="34" charset="0"/>
              </a:rPr>
              <a:t>- Position</a:t>
            </a:r>
            <a:endParaRPr lang="de-DE" altLang="de-DE" sz="2000" b="1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04115" y="6041375"/>
            <a:ext cx="6405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/>
              <a:t>1</a:t>
            </a:r>
            <a:endParaRPr lang="ko-KR" altLang="en-US" sz="1200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D57A3E23-2E8C-4D55-87CE-C954CF9548AB}"/>
              </a:ext>
            </a:extLst>
          </p:cNvPr>
          <p:cNvSpPr/>
          <p:nvPr/>
        </p:nvSpPr>
        <p:spPr>
          <a:xfrm>
            <a:off x="757615" y="1052805"/>
            <a:ext cx="3488259" cy="1953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endParaRPr lang="en-US" altLang="zh-CN" sz="200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74E5B68-43D3-4F9A-BFE3-F8ADA8363552}"/>
              </a:ext>
            </a:extLst>
          </p:cNvPr>
          <p:cNvSpPr txBox="1"/>
          <p:nvPr/>
        </p:nvSpPr>
        <p:spPr>
          <a:xfrm>
            <a:off x="323528" y="1982912"/>
            <a:ext cx="7713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Grain 4833</a:t>
            </a:r>
            <a:endParaRPr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87EB6760-0B8D-4D58-B208-B681E64A99DF}"/>
              </a:ext>
            </a:extLst>
          </p:cNvPr>
          <p:cNvSpPr txBox="1"/>
          <p:nvPr/>
        </p:nvSpPr>
        <p:spPr>
          <a:xfrm>
            <a:off x="371924" y="3947986"/>
            <a:ext cx="7713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Grain 4200</a:t>
            </a:r>
            <a:endParaRPr lang="zh-CN" altLang="en-US" dirty="0"/>
          </a:p>
        </p:txBody>
      </p:sp>
      <p:pic>
        <p:nvPicPr>
          <p:cNvPr id="1030" name="图片 6502">
            <a:extLst>
              <a:ext uri="{FF2B5EF4-FFF2-40B4-BE49-F238E27FC236}">
                <a16:creationId xmlns:a16="http://schemas.microsoft.com/office/drawing/2014/main" id="{E00C780B-ECF0-4AAF-B6C5-6CF000EB06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8922" y="1331334"/>
            <a:ext cx="1708150" cy="161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图片 6510">
            <a:extLst>
              <a:ext uri="{FF2B5EF4-FFF2-40B4-BE49-F238E27FC236}">
                <a16:creationId xmlns:a16="http://schemas.microsoft.com/office/drawing/2014/main" id="{99558F76-757C-405F-820A-CE67A1A64D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6452" y="3787867"/>
            <a:ext cx="1739900" cy="1619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图片 6295">
            <a:extLst>
              <a:ext uri="{FF2B5EF4-FFF2-40B4-BE49-F238E27FC236}">
                <a16:creationId xmlns:a16="http://schemas.microsoft.com/office/drawing/2014/main" id="{4BC34657-1DA7-4D67-879A-B70C04A5F3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8338" y="1396766"/>
            <a:ext cx="1181100" cy="111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图片 6513">
            <a:extLst>
              <a:ext uri="{FF2B5EF4-FFF2-40B4-BE49-F238E27FC236}">
                <a16:creationId xmlns:a16="http://schemas.microsoft.com/office/drawing/2014/main" id="{FCD13F0A-A609-42C8-9267-4D73CC5064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2543" y="3787867"/>
            <a:ext cx="1644650" cy="161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图片 6514">
            <a:extLst>
              <a:ext uri="{FF2B5EF4-FFF2-40B4-BE49-F238E27FC236}">
                <a16:creationId xmlns:a16="http://schemas.microsoft.com/office/drawing/2014/main" id="{67C327AB-97FF-4A74-A7FA-DF5F5B42C3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2611" y="1315674"/>
            <a:ext cx="172085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" name="图片 6296">
            <a:extLst>
              <a:ext uri="{FF2B5EF4-FFF2-40B4-BE49-F238E27FC236}">
                <a16:creationId xmlns:a16="http://schemas.microsoft.com/office/drawing/2014/main" id="{471E0CC9-F9D2-4760-98CF-0896A78F00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5611" y="3964654"/>
            <a:ext cx="1136650" cy="1079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00449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3963" y="6097373"/>
            <a:ext cx="1790950" cy="562053"/>
          </a:xfrm>
          <a:prstGeom prst="rect">
            <a:avLst/>
          </a:prstGeom>
        </p:spPr>
      </p:pic>
      <p:cxnSp>
        <p:nvCxnSpPr>
          <p:cNvPr id="33" name="직선 연결선 32"/>
          <p:cNvCxnSpPr/>
          <p:nvPr/>
        </p:nvCxnSpPr>
        <p:spPr>
          <a:xfrm>
            <a:off x="7013019" y="6124669"/>
            <a:ext cx="0" cy="4551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325010" y="836712"/>
            <a:ext cx="848181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323528" y="5877272"/>
            <a:ext cx="848181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itel 4"/>
          <p:cNvSpPr>
            <a:spLocks noGrp="1"/>
          </p:cNvSpPr>
          <p:nvPr>
            <p:ph type="title"/>
          </p:nvPr>
        </p:nvSpPr>
        <p:spPr bwMode="auto">
          <a:xfrm>
            <a:off x="324480" y="404664"/>
            <a:ext cx="8063944" cy="34053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altLang="zh-CN" sz="2000" b="1">
                <a:solidFill>
                  <a:srgbClr val="00549F"/>
                </a:solidFill>
                <a:latin typeface="Arial" panose="020B0604020202020204" pitchFamily="34" charset="0"/>
              </a:rPr>
              <a:t>AISI</a:t>
            </a:r>
            <a:r>
              <a:rPr lang="en-GB" altLang="de-DE" sz="2000" b="1">
                <a:solidFill>
                  <a:srgbClr val="00549F"/>
                </a:solidFill>
                <a:latin typeface="Arial" panose="020B0604020202020204" pitchFamily="34" charset="0"/>
              </a:rPr>
              <a:t>439</a:t>
            </a:r>
            <a:endParaRPr lang="de-DE" altLang="de-DE" sz="2000" b="1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04115" y="6041375"/>
            <a:ext cx="6405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/>
              <a:t>1</a:t>
            </a:r>
            <a:endParaRPr lang="ko-KR" altLang="en-US" sz="1200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D57A3E23-2E8C-4D55-87CE-C954CF9548AB}"/>
              </a:ext>
            </a:extLst>
          </p:cNvPr>
          <p:cNvSpPr/>
          <p:nvPr/>
        </p:nvSpPr>
        <p:spPr>
          <a:xfrm>
            <a:off x="757615" y="1052805"/>
            <a:ext cx="3488259" cy="1953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endParaRPr lang="en-US" altLang="zh-CN" sz="200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5BE44EB5-9DE5-4D80-ACD7-4AD961495A94}"/>
              </a:ext>
            </a:extLst>
          </p:cNvPr>
          <p:cNvSpPr/>
          <p:nvPr/>
        </p:nvSpPr>
        <p:spPr>
          <a:xfrm>
            <a:off x="156390" y="996961"/>
            <a:ext cx="3096344" cy="364660"/>
          </a:xfrm>
          <a:prstGeom prst="rect">
            <a:avLst/>
          </a:prstGeom>
          <a:solidFill>
            <a:srgbClr val="ECECEC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00549F"/>
                </a:solidFill>
              </a:rPr>
              <a:t>Hardness</a:t>
            </a:r>
            <a:endParaRPr lang="zh-CN" altLang="en-US" dirty="0">
              <a:solidFill>
                <a:srgbClr val="00549F"/>
              </a:solidFill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F8AA3C7-7914-4587-A0AC-89D08EB98ADA}"/>
              </a:ext>
            </a:extLst>
          </p:cNvPr>
          <p:cNvSpPr txBox="1"/>
          <p:nvPr/>
        </p:nvSpPr>
        <p:spPr>
          <a:xfrm>
            <a:off x="323528" y="1613382"/>
            <a:ext cx="1423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Grain 4833</a:t>
            </a:r>
            <a:endParaRPr lang="zh-CN" altLang="en-US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D794B39E-330D-467E-BE20-EFA6B7B7AB67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00" y="2003425"/>
            <a:ext cx="4064000" cy="28511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809165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3963" y="6097373"/>
            <a:ext cx="1790950" cy="562053"/>
          </a:xfrm>
          <a:prstGeom prst="rect">
            <a:avLst/>
          </a:prstGeom>
        </p:spPr>
      </p:pic>
      <p:cxnSp>
        <p:nvCxnSpPr>
          <p:cNvPr id="33" name="직선 연결선 32"/>
          <p:cNvCxnSpPr/>
          <p:nvPr/>
        </p:nvCxnSpPr>
        <p:spPr>
          <a:xfrm>
            <a:off x="7013019" y="6124669"/>
            <a:ext cx="0" cy="4551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325010" y="836712"/>
            <a:ext cx="848181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323528" y="5877272"/>
            <a:ext cx="848181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itel 4"/>
          <p:cNvSpPr>
            <a:spLocks noGrp="1"/>
          </p:cNvSpPr>
          <p:nvPr>
            <p:ph type="title"/>
          </p:nvPr>
        </p:nvSpPr>
        <p:spPr bwMode="auto">
          <a:xfrm>
            <a:off x="324480" y="404664"/>
            <a:ext cx="8063944" cy="34053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altLang="zh-CN" sz="2000" b="1">
                <a:solidFill>
                  <a:srgbClr val="00549F"/>
                </a:solidFill>
                <a:latin typeface="Arial" panose="020B0604020202020204" pitchFamily="34" charset="0"/>
              </a:rPr>
              <a:t>AISI</a:t>
            </a:r>
            <a:r>
              <a:rPr lang="en-GB" altLang="de-DE" sz="2000" b="1">
                <a:solidFill>
                  <a:srgbClr val="00549F"/>
                </a:solidFill>
                <a:latin typeface="Arial" panose="020B0604020202020204" pitchFamily="34" charset="0"/>
              </a:rPr>
              <a:t>439</a:t>
            </a:r>
            <a:endParaRPr lang="de-DE" altLang="de-DE" sz="2000" b="1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04115" y="6041375"/>
            <a:ext cx="6405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/>
              <a:t>1</a:t>
            </a:r>
            <a:endParaRPr lang="ko-KR" altLang="en-US" sz="1200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D57A3E23-2E8C-4D55-87CE-C954CF9548AB}"/>
              </a:ext>
            </a:extLst>
          </p:cNvPr>
          <p:cNvSpPr/>
          <p:nvPr/>
        </p:nvSpPr>
        <p:spPr>
          <a:xfrm>
            <a:off x="757615" y="1052805"/>
            <a:ext cx="3488259" cy="1953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endParaRPr lang="en-US" altLang="zh-CN" sz="200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5BE44EB5-9DE5-4D80-ACD7-4AD961495A94}"/>
              </a:ext>
            </a:extLst>
          </p:cNvPr>
          <p:cNvSpPr/>
          <p:nvPr/>
        </p:nvSpPr>
        <p:spPr>
          <a:xfrm>
            <a:off x="156390" y="996961"/>
            <a:ext cx="3096344" cy="364660"/>
          </a:xfrm>
          <a:prstGeom prst="rect">
            <a:avLst/>
          </a:prstGeom>
          <a:solidFill>
            <a:srgbClr val="ECECEC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00549F"/>
                </a:solidFill>
              </a:rPr>
              <a:t>Hardness</a:t>
            </a:r>
            <a:endParaRPr lang="zh-CN" altLang="en-US" dirty="0">
              <a:solidFill>
                <a:srgbClr val="00549F"/>
              </a:solidFill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F8AA3C7-7914-4587-A0AC-89D08EB98ADA}"/>
              </a:ext>
            </a:extLst>
          </p:cNvPr>
          <p:cNvSpPr txBox="1"/>
          <p:nvPr/>
        </p:nvSpPr>
        <p:spPr>
          <a:xfrm>
            <a:off x="323528" y="1613382"/>
            <a:ext cx="1423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Grain 4200</a:t>
            </a:r>
            <a:endParaRPr lang="zh-CN" altLang="en-US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F8981640-BC59-4098-84F7-09A0873692FE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00" y="2003425"/>
            <a:ext cx="4064000" cy="28511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339384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3963" y="6097373"/>
            <a:ext cx="1790950" cy="562053"/>
          </a:xfrm>
          <a:prstGeom prst="rect">
            <a:avLst/>
          </a:prstGeom>
        </p:spPr>
      </p:pic>
      <p:cxnSp>
        <p:nvCxnSpPr>
          <p:cNvPr id="33" name="직선 연결선 32"/>
          <p:cNvCxnSpPr/>
          <p:nvPr/>
        </p:nvCxnSpPr>
        <p:spPr>
          <a:xfrm>
            <a:off x="7013019" y="6124669"/>
            <a:ext cx="0" cy="4551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325010" y="836712"/>
            <a:ext cx="848181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323528" y="5877272"/>
            <a:ext cx="848181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itel 4"/>
          <p:cNvSpPr>
            <a:spLocks noGrp="1"/>
          </p:cNvSpPr>
          <p:nvPr>
            <p:ph type="title"/>
          </p:nvPr>
        </p:nvSpPr>
        <p:spPr bwMode="auto">
          <a:xfrm>
            <a:off x="324480" y="404664"/>
            <a:ext cx="8063944" cy="34053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altLang="zh-CN" sz="2000" b="1" dirty="0">
                <a:solidFill>
                  <a:srgbClr val="00549F"/>
                </a:solidFill>
                <a:latin typeface="Arial" panose="020B0604020202020204" pitchFamily="34" charset="0"/>
              </a:rPr>
              <a:t>AISI</a:t>
            </a:r>
            <a:r>
              <a:rPr lang="en-GB" altLang="de-DE" sz="2000" b="1" dirty="0">
                <a:solidFill>
                  <a:srgbClr val="00549F"/>
                </a:solidFill>
                <a:latin typeface="Arial" panose="020B0604020202020204" pitchFamily="34" charset="0"/>
              </a:rPr>
              <a:t>439</a:t>
            </a:r>
            <a:r>
              <a:rPr lang="en-US" altLang="de-DE" sz="2000" b="1" dirty="0">
                <a:solidFill>
                  <a:srgbClr val="00549F"/>
                </a:solidFill>
                <a:latin typeface="Arial" panose="020B0604020202020204" pitchFamily="34" charset="0"/>
              </a:rPr>
              <a:t>_grain4833</a:t>
            </a:r>
            <a:endParaRPr lang="de-DE" altLang="de-DE" sz="2000" b="1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04115" y="6041375"/>
            <a:ext cx="6405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/>
              <a:t>1</a:t>
            </a:r>
            <a:endParaRPr lang="ko-KR" altLang="en-US" sz="1200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D57A3E23-2E8C-4D55-87CE-C954CF9548AB}"/>
              </a:ext>
            </a:extLst>
          </p:cNvPr>
          <p:cNvSpPr/>
          <p:nvPr/>
        </p:nvSpPr>
        <p:spPr>
          <a:xfrm>
            <a:off x="757615" y="1052805"/>
            <a:ext cx="3488259" cy="1953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endParaRPr lang="en-US" altLang="zh-CN" sz="2000"/>
          </a:p>
        </p:txBody>
      </p:sp>
      <p:pic>
        <p:nvPicPr>
          <p:cNvPr id="3077" name="图片 11">
            <a:extLst>
              <a:ext uri="{FF2B5EF4-FFF2-40B4-BE49-F238E27FC236}">
                <a16:creationId xmlns:a16="http://schemas.microsoft.com/office/drawing/2014/main" id="{2D3C057F-4ED3-4080-A34D-E759364132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23" r="14333" b="6808"/>
          <a:stretch>
            <a:fillRect/>
          </a:stretch>
        </p:blipFill>
        <p:spPr bwMode="auto">
          <a:xfrm>
            <a:off x="944622" y="1522794"/>
            <a:ext cx="2578100" cy="1797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图片 6496">
            <a:extLst>
              <a:ext uri="{FF2B5EF4-FFF2-40B4-BE49-F238E27FC236}">
                <a16:creationId xmlns:a16="http://schemas.microsoft.com/office/drawing/2014/main" id="{4A78467F-4EE5-4E43-B46D-8F27502528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51" r="12810" b="6140"/>
          <a:stretch>
            <a:fillRect/>
          </a:stretch>
        </p:blipFill>
        <p:spPr bwMode="auto">
          <a:xfrm>
            <a:off x="3522722" y="1526692"/>
            <a:ext cx="2565400" cy="1797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3" name="图片 6497">
            <a:extLst>
              <a:ext uri="{FF2B5EF4-FFF2-40B4-BE49-F238E27FC236}">
                <a16:creationId xmlns:a16="http://schemas.microsoft.com/office/drawing/2014/main" id="{E1293DE0-E1D6-4003-BC51-90136FFC1F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82" r="14001" b="6808"/>
          <a:stretch>
            <a:fillRect/>
          </a:stretch>
        </p:blipFill>
        <p:spPr bwMode="auto">
          <a:xfrm>
            <a:off x="6088122" y="1593193"/>
            <a:ext cx="2584450" cy="1797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787F9910-2C87-4188-A789-2CE9330F48CF}"/>
              </a:ext>
            </a:extLst>
          </p:cNvPr>
          <p:cNvSpPr txBox="1"/>
          <p:nvPr/>
        </p:nvSpPr>
        <p:spPr>
          <a:xfrm>
            <a:off x="266054" y="1872938"/>
            <a:ext cx="862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 um</a:t>
            </a:r>
            <a:endParaRPr lang="zh-CN" alt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ABC4AAA2-614F-4EFF-B287-98CEFA0F416D}"/>
              </a:ext>
            </a:extLst>
          </p:cNvPr>
          <p:cNvSpPr txBox="1"/>
          <p:nvPr/>
        </p:nvSpPr>
        <p:spPr>
          <a:xfrm>
            <a:off x="266054" y="4246399"/>
            <a:ext cx="862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 um</a:t>
            </a:r>
            <a:endParaRPr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9D65B925-2148-463F-A527-8149C6B2AC90}"/>
              </a:ext>
            </a:extLst>
          </p:cNvPr>
          <p:cNvSpPr txBox="1"/>
          <p:nvPr/>
        </p:nvSpPr>
        <p:spPr>
          <a:xfrm>
            <a:off x="2070431" y="951632"/>
            <a:ext cx="862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0.2</a:t>
            </a:r>
            <a:endParaRPr lang="zh-CN" altLang="en-US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CF983134-0916-4E3A-A5B8-719F24BB3438}"/>
              </a:ext>
            </a:extLst>
          </p:cNvPr>
          <p:cNvSpPr txBox="1"/>
          <p:nvPr/>
        </p:nvSpPr>
        <p:spPr>
          <a:xfrm>
            <a:off x="4572000" y="976617"/>
            <a:ext cx="862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0.3</a:t>
            </a:r>
            <a:endParaRPr lang="zh-CN" altLang="en-US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E47DE5C8-CDAE-40E4-BD37-2C354F5CBFDE}"/>
              </a:ext>
            </a:extLst>
          </p:cNvPr>
          <p:cNvSpPr txBox="1"/>
          <p:nvPr/>
        </p:nvSpPr>
        <p:spPr>
          <a:xfrm>
            <a:off x="7377587" y="985493"/>
            <a:ext cx="862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0.4</a:t>
            </a:r>
            <a:endParaRPr lang="zh-CN" altLang="en-US" dirty="0"/>
          </a:p>
        </p:txBody>
      </p:sp>
      <p:pic>
        <p:nvPicPr>
          <p:cNvPr id="3084" name="图片 6500">
            <a:extLst>
              <a:ext uri="{FF2B5EF4-FFF2-40B4-BE49-F238E27FC236}">
                <a16:creationId xmlns:a16="http://schemas.microsoft.com/office/drawing/2014/main" id="{5222F426-DD31-4F6C-8547-DD4971180B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04" r="13451" b="6332"/>
          <a:stretch>
            <a:fillRect/>
          </a:stretch>
        </p:blipFill>
        <p:spPr bwMode="auto">
          <a:xfrm>
            <a:off x="989785" y="3981607"/>
            <a:ext cx="2635250" cy="1797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图片 6504">
            <a:extLst>
              <a:ext uri="{FF2B5EF4-FFF2-40B4-BE49-F238E27FC236}">
                <a16:creationId xmlns:a16="http://schemas.microsoft.com/office/drawing/2014/main" id="{D93F9320-2A47-4661-B35F-DB58C866FF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35" r="12898" b="6000"/>
          <a:stretch>
            <a:fillRect/>
          </a:stretch>
        </p:blipFill>
        <p:spPr bwMode="auto">
          <a:xfrm>
            <a:off x="3510022" y="3942081"/>
            <a:ext cx="2578100" cy="1797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图片 6505">
            <a:extLst>
              <a:ext uri="{FF2B5EF4-FFF2-40B4-BE49-F238E27FC236}">
                <a16:creationId xmlns:a16="http://schemas.microsoft.com/office/drawing/2014/main" id="{33BB0E1F-C329-4A46-BF3F-1C96CEFA4A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18" r="13139" b="4106"/>
          <a:stretch>
            <a:fillRect/>
          </a:stretch>
        </p:blipFill>
        <p:spPr bwMode="auto">
          <a:xfrm>
            <a:off x="6126222" y="3942081"/>
            <a:ext cx="2546350" cy="1797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97172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3963" y="6097373"/>
            <a:ext cx="1790950" cy="562053"/>
          </a:xfrm>
          <a:prstGeom prst="rect">
            <a:avLst/>
          </a:prstGeom>
        </p:spPr>
      </p:pic>
      <p:cxnSp>
        <p:nvCxnSpPr>
          <p:cNvPr id="33" name="직선 연결선 32"/>
          <p:cNvCxnSpPr/>
          <p:nvPr/>
        </p:nvCxnSpPr>
        <p:spPr>
          <a:xfrm>
            <a:off x="7013019" y="6124669"/>
            <a:ext cx="0" cy="4551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325010" y="836712"/>
            <a:ext cx="848181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323528" y="5877272"/>
            <a:ext cx="848181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itel 4"/>
          <p:cNvSpPr>
            <a:spLocks noGrp="1"/>
          </p:cNvSpPr>
          <p:nvPr>
            <p:ph type="title"/>
          </p:nvPr>
        </p:nvSpPr>
        <p:spPr bwMode="auto">
          <a:xfrm>
            <a:off x="324480" y="404664"/>
            <a:ext cx="8063944" cy="34053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altLang="zh-CN" sz="2000" b="1" dirty="0">
                <a:solidFill>
                  <a:srgbClr val="00549F"/>
                </a:solidFill>
                <a:latin typeface="Arial" panose="020B0604020202020204" pitchFamily="34" charset="0"/>
              </a:rPr>
              <a:t>AISI</a:t>
            </a:r>
            <a:r>
              <a:rPr lang="en-GB" altLang="de-DE" sz="2000" b="1" dirty="0">
                <a:solidFill>
                  <a:srgbClr val="00549F"/>
                </a:solidFill>
                <a:latin typeface="Arial" panose="020B0604020202020204" pitchFamily="34" charset="0"/>
              </a:rPr>
              <a:t>439</a:t>
            </a:r>
            <a:r>
              <a:rPr lang="en-US" altLang="de-DE" sz="2000" b="1" dirty="0">
                <a:solidFill>
                  <a:srgbClr val="00549F"/>
                </a:solidFill>
                <a:latin typeface="Arial" panose="020B0604020202020204" pitchFamily="34" charset="0"/>
              </a:rPr>
              <a:t>_grain4833</a:t>
            </a:r>
            <a:endParaRPr lang="de-DE" altLang="de-DE" sz="2000" b="1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04115" y="6041375"/>
            <a:ext cx="6405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/>
              <a:t>1</a:t>
            </a:r>
            <a:endParaRPr lang="ko-KR" altLang="en-US" sz="1200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D57A3E23-2E8C-4D55-87CE-C954CF9548AB}"/>
              </a:ext>
            </a:extLst>
          </p:cNvPr>
          <p:cNvSpPr/>
          <p:nvPr/>
        </p:nvSpPr>
        <p:spPr>
          <a:xfrm>
            <a:off x="757615" y="1052805"/>
            <a:ext cx="3488259" cy="1953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endParaRPr lang="en-US" altLang="zh-CN" sz="200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87F9910-2C87-4188-A789-2CE9330F48CF}"/>
              </a:ext>
            </a:extLst>
          </p:cNvPr>
          <p:cNvSpPr txBox="1"/>
          <p:nvPr/>
        </p:nvSpPr>
        <p:spPr>
          <a:xfrm>
            <a:off x="266054" y="1872938"/>
            <a:ext cx="862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5 um</a:t>
            </a:r>
            <a:endParaRPr lang="zh-CN" alt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ABC4AAA2-614F-4EFF-B287-98CEFA0F416D}"/>
              </a:ext>
            </a:extLst>
          </p:cNvPr>
          <p:cNvSpPr txBox="1"/>
          <p:nvPr/>
        </p:nvSpPr>
        <p:spPr>
          <a:xfrm>
            <a:off x="266054" y="4246399"/>
            <a:ext cx="862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20 um</a:t>
            </a:r>
            <a:endParaRPr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9D65B925-2148-463F-A527-8149C6B2AC90}"/>
              </a:ext>
            </a:extLst>
          </p:cNvPr>
          <p:cNvSpPr txBox="1"/>
          <p:nvPr/>
        </p:nvSpPr>
        <p:spPr>
          <a:xfrm>
            <a:off x="2070431" y="951632"/>
            <a:ext cx="862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0.2</a:t>
            </a:r>
            <a:endParaRPr lang="zh-CN" altLang="en-US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CF983134-0916-4E3A-A5B8-719F24BB3438}"/>
              </a:ext>
            </a:extLst>
          </p:cNvPr>
          <p:cNvSpPr txBox="1"/>
          <p:nvPr/>
        </p:nvSpPr>
        <p:spPr>
          <a:xfrm>
            <a:off x="4572000" y="976617"/>
            <a:ext cx="862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0.3</a:t>
            </a:r>
            <a:endParaRPr lang="zh-CN" altLang="en-US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E47DE5C8-CDAE-40E4-BD37-2C354F5CBFDE}"/>
              </a:ext>
            </a:extLst>
          </p:cNvPr>
          <p:cNvSpPr txBox="1"/>
          <p:nvPr/>
        </p:nvSpPr>
        <p:spPr>
          <a:xfrm>
            <a:off x="7377587" y="985493"/>
            <a:ext cx="862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0.4</a:t>
            </a:r>
            <a:endParaRPr lang="zh-CN" altLang="en-US" dirty="0"/>
          </a:p>
        </p:txBody>
      </p:sp>
      <p:pic>
        <p:nvPicPr>
          <p:cNvPr id="4101" name="图片 6550">
            <a:extLst>
              <a:ext uri="{FF2B5EF4-FFF2-40B4-BE49-F238E27FC236}">
                <a16:creationId xmlns:a16="http://schemas.microsoft.com/office/drawing/2014/main" id="{70792A3B-251D-4B01-A7CA-D28DE42DF0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51" r="11086"/>
          <a:stretch>
            <a:fillRect/>
          </a:stretch>
        </p:blipFill>
        <p:spPr bwMode="auto">
          <a:xfrm>
            <a:off x="1128680" y="1604237"/>
            <a:ext cx="2451100" cy="1797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图片 6551">
            <a:extLst>
              <a:ext uri="{FF2B5EF4-FFF2-40B4-BE49-F238E27FC236}">
                <a16:creationId xmlns:a16="http://schemas.microsoft.com/office/drawing/2014/main" id="{E545E5F4-FB8A-4AE7-A026-9FB9E08281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51" r="12810" b="3670"/>
          <a:stretch>
            <a:fillRect/>
          </a:stretch>
        </p:blipFill>
        <p:spPr bwMode="auto">
          <a:xfrm>
            <a:off x="3631054" y="1529114"/>
            <a:ext cx="2501900" cy="1797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7" name="图片 6552">
            <a:extLst>
              <a:ext uri="{FF2B5EF4-FFF2-40B4-BE49-F238E27FC236}">
                <a16:creationId xmlns:a16="http://schemas.microsoft.com/office/drawing/2014/main" id="{4D692FE2-EF1B-4535-9407-DB563E2DF9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10" r="13055"/>
          <a:stretch>
            <a:fillRect/>
          </a:stretch>
        </p:blipFill>
        <p:spPr bwMode="auto">
          <a:xfrm>
            <a:off x="6184228" y="1615687"/>
            <a:ext cx="2438400" cy="1809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7" name="图片 6515">
            <a:extLst>
              <a:ext uri="{FF2B5EF4-FFF2-40B4-BE49-F238E27FC236}">
                <a16:creationId xmlns:a16="http://schemas.microsoft.com/office/drawing/2014/main" id="{B7550E29-9D56-488F-A59C-3B8E96CA14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18" r="13811" b="5708"/>
          <a:stretch>
            <a:fillRect/>
          </a:stretch>
        </p:blipFill>
        <p:spPr bwMode="auto">
          <a:xfrm>
            <a:off x="1066878" y="4005099"/>
            <a:ext cx="2578100" cy="1797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5" name="图片 6518">
            <a:extLst>
              <a:ext uri="{FF2B5EF4-FFF2-40B4-BE49-F238E27FC236}">
                <a16:creationId xmlns:a16="http://schemas.microsoft.com/office/drawing/2014/main" id="{43115234-5ED9-45B9-8977-0E5046C419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57" r="11572" b="6029"/>
          <a:stretch>
            <a:fillRect/>
          </a:stretch>
        </p:blipFill>
        <p:spPr bwMode="auto">
          <a:xfrm>
            <a:off x="3489325" y="3969194"/>
            <a:ext cx="2628900" cy="1797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3" name="图片 6516">
            <a:extLst>
              <a:ext uri="{FF2B5EF4-FFF2-40B4-BE49-F238E27FC236}">
                <a16:creationId xmlns:a16="http://schemas.microsoft.com/office/drawing/2014/main" id="{CDD3C484-5AED-4E5A-927F-149453B6CF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08" r="11356" b="6808"/>
          <a:stretch>
            <a:fillRect/>
          </a:stretch>
        </p:blipFill>
        <p:spPr bwMode="auto">
          <a:xfrm>
            <a:off x="6118225" y="3873299"/>
            <a:ext cx="2660650" cy="1797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78797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3963" y="6097373"/>
            <a:ext cx="1790950" cy="562053"/>
          </a:xfrm>
          <a:prstGeom prst="rect">
            <a:avLst/>
          </a:prstGeom>
        </p:spPr>
      </p:pic>
      <p:cxnSp>
        <p:nvCxnSpPr>
          <p:cNvPr id="33" name="직선 연결선 32"/>
          <p:cNvCxnSpPr/>
          <p:nvPr/>
        </p:nvCxnSpPr>
        <p:spPr>
          <a:xfrm>
            <a:off x="7013019" y="6124669"/>
            <a:ext cx="0" cy="4551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325010" y="836712"/>
            <a:ext cx="848181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323528" y="5877272"/>
            <a:ext cx="848181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itel 4"/>
          <p:cNvSpPr>
            <a:spLocks noGrp="1"/>
          </p:cNvSpPr>
          <p:nvPr>
            <p:ph type="title"/>
          </p:nvPr>
        </p:nvSpPr>
        <p:spPr bwMode="auto">
          <a:xfrm>
            <a:off x="324480" y="404664"/>
            <a:ext cx="8063944" cy="34053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altLang="zh-CN" sz="2000" b="1" dirty="0">
                <a:solidFill>
                  <a:srgbClr val="00549F"/>
                </a:solidFill>
                <a:latin typeface="Arial" panose="020B0604020202020204" pitchFamily="34" charset="0"/>
              </a:rPr>
              <a:t>AISI</a:t>
            </a:r>
            <a:r>
              <a:rPr lang="en-GB" altLang="de-DE" sz="2000" b="1" dirty="0">
                <a:solidFill>
                  <a:srgbClr val="00549F"/>
                </a:solidFill>
                <a:latin typeface="Arial" panose="020B0604020202020204" pitchFamily="34" charset="0"/>
              </a:rPr>
              <a:t>439</a:t>
            </a:r>
            <a:r>
              <a:rPr lang="en-US" altLang="de-DE" sz="2000" b="1" dirty="0">
                <a:solidFill>
                  <a:srgbClr val="00549F"/>
                </a:solidFill>
                <a:latin typeface="Arial" panose="020B0604020202020204" pitchFamily="34" charset="0"/>
              </a:rPr>
              <a:t>_grain4833_1um</a:t>
            </a:r>
            <a:endParaRPr lang="de-DE" altLang="de-DE" sz="2000" b="1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04115" y="6041375"/>
            <a:ext cx="6405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/>
              <a:t>1</a:t>
            </a:r>
            <a:endParaRPr lang="ko-KR" altLang="en-US" sz="1200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D57A3E23-2E8C-4D55-87CE-C954CF9548AB}"/>
              </a:ext>
            </a:extLst>
          </p:cNvPr>
          <p:cNvSpPr/>
          <p:nvPr/>
        </p:nvSpPr>
        <p:spPr>
          <a:xfrm>
            <a:off x="757615" y="1052805"/>
            <a:ext cx="3488259" cy="1953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endParaRPr lang="en-US" altLang="zh-CN" sz="200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9D65B925-2148-463F-A527-8149C6B2AC90}"/>
              </a:ext>
            </a:extLst>
          </p:cNvPr>
          <p:cNvSpPr txBox="1"/>
          <p:nvPr/>
        </p:nvSpPr>
        <p:spPr>
          <a:xfrm>
            <a:off x="513309" y="1568082"/>
            <a:ext cx="862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0.2</a:t>
            </a:r>
            <a:endParaRPr lang="zh-CN" altLang="en-US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CF983134-0916-4E3A-A5B8-719F24BB3438}"/>
              </a:ext>
            </a:extLst>
          </p:cNvPr>
          <p:cNvSpPr txBox="1"/>
          <p:nvPr/>
        </p:nvSpPr>
        <p:spPr>
          <a:xfrm>
            <a:off x="513309" y="2987660"/>
            <a:ext cx="862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0.3</a:t>
            </a:r>
            <a:endParaRPr lang="zh-CN" altLang="en-US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E47DE5C8-CDAE-40E4-BD37-2C354F5CBFDE}"/>
              </a:ext>
            </a:extLst>
          </p:cNvPr>
          <p:cNvSpPr txBox="1"/>
          <p:nvPr/>
        </p:nvSpPr>
        <p:spPr>
          <a:xfrm>
            <a:off x="513309" y="4551255"/>
            <a:ext cx="862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0.4</a:t>
            </a:r>
            <a:endParaRPr lang="zh-CN" altLang="en-US" dirty="0"/>
          </a:p>
        </p:txBody>
      </p:sp>
      <p:pic>
        <p:nvPicPr>
          <p:cNvPr id="7177" name="图片 55">
            <a:extLst>
              <a:ext uri="{FF2B5EF4-FFF2-40B4-BE49-F238E27FC236}">
                <a16:creationId xmlns:a16="http://schemas.microsoft.com/office/drawing/2014/main" id="{02CB91B1-272A-4609-94BF-17726E819D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0518" y="1028925"/>
            <a:ext cx="1263650" cy="125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图片 44">
            <a:extLst>
              <a:ext uri="{FF2B5EF4-FFF2-40B4-BE49-F238E27FC236}">
                <a16:creationId xmlns:a16="http://schemas.microsoft.com/office/drawing/2014/main" id="{91C9119C-9D50-41F9-AB76-5E3C6B279E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4905" y="1039138"/>
            <a:ext cx="1905000" cy="125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5" name="图片 6527">
            <a:extLst>
              <a:ext uri="{FF2B5EF4-FFF2-40B4-BE49-F238E27FC236}">
                <a16:creationId xmlns:a16="http://schemas.microsoft.com/office/drawing/2014/main" id="{4E948145-C72F-4FFF-9EAA-0CE770EFC8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50" t="5740" r="23251" b="17953"/>
          <a:stretch>
            <a:fillRect/>
          </a:stretch>
        </p:blipFill>
        <p:spPr bwMode="auto">
          <a:xfrm>
            <a:off x="6492340" y="783303"/>
            <a:ext cx="2197100" cy="180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图片 54">
            <a:extLst>
              <a:ext uri="{FF2B5EF4-FFF2-40B4-BE49-F238E27FC236}">
                <a16:creationId xmlns:a16="http://schemas.microsoft.com/office/drawing/2014/main" id="{284F83D4-969F-45FB-8B32-48DED19AFC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03"/>
          <a:stretch>
            <a:fillRect/>
          </a:stretch>
        </p:blipFill>
        <p:spPr bwMode="auto">
          <a:xfrm>
            <a:off x="2474168" y="2612553"/>
            <a:ext cx="1276350" cy="125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3" name="图片 56">
            <a:extLst>
              <a:ext uri="{FF2B5EF4-FFF2-40B4-BE49-F238E27FC236}">
                <a16:creationId xmlns:a16="http://schemas.microsoft.com/office/drawing/2014/main" id="{90646B79-7492-4CCC-A046-1C5D904251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4905" y="2568102"/>
            <a:ext cx="1885950" cy="125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图片 6278">
            <a:extLst>
              <a:ext uri="{FF2B5EF4-FFF2-40B4-BE49-F238E27FC236}">
                <a16:creationId xmlns:a16="http://schemas.microsoft.com/office/drawing/2014/main" id="{D3F1B7E5-0B1D-4D77-BA2D-02FAB8E26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60" r="22014" b="14865"/>
          <a:stretch>
            <a:fillRect/>
          </a:stretch>
        </p:blipFill>
        <p:spPr bwMode="auto">
          <a:xfrm>
            <a:off x="6479105" y="2405223"/>
            <a:ext cx="2197100" cy="180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图片 57">
            <a:extLst>
              <a:ext uri="{FF2B5EF4-FFF2-40B4-BE49-F238E27FC236}">
                <a16:creationId xmlns:a16="http://schemas.microsoft.com/office/drawing/2014/main" id="{6BB2EDE3-CE8A-4911-AD61-B664BB2691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4168" y="4196181"/>
            <a:ext cx="1238250" cy="125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图片 6304">
            <a:extLst>
              <a:ext uri="{FF2B5EF4-FFF2-40B4-BE49-F238E27FC236}">
                <a16:creationId xmlns:a16="http://schemas.microsoft.com/office/drawing/2014/main" id="{63AF9873-FB3F-4FEE-8D3F-E9427F27C3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6005" y="4226892"/>
            <a:ext cx="1974850" cy="126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69" name="图片 6279">
            <a:extLst>
              <a:ext uri="{FF2B5EF4-FFF2-40B4-BE49-F238E27FC236}">
                <a16:creationId xmlns:a16="http://schemas.microsoft.com/office/drawing/2014/main" id="{AE36D2D4-7094-48F2-94CD-FAE00FFDFF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96" r="23206" b="18204"/>
          <a:stretch>
            <a:fillRect/>
          </a:stretch>
        </p:blipFill>
        <p:spPr bwMode="auto">
          <a:xfrm>
            <a:off x="6510855" y="4026374"/>
            <a:ext cx="2197100" cy="172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10">
            <a:extLst>
              <a:ext uri="{FF2B5EF4-FFF2-40B4-BE49-F238E27FC236}">
                <a16:creationId xmlns:a16="http://schemas.microsoft.com/office/drawing/2014/main" id="{FA41CD1B-51C9-4B89-89C4-3CA18584B9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92275" y="3382963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823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3963" y="6097373"/>
            <a:ext cx="1790950" cy="562053"/>
          </a:xfrm>
          <a:prstGeom prst="rect">
            <a:avLst/>
          </a:prstGeom>
        </p:spPr>
      </p:pic>
      <p:cxnSp>
        <p:nvCxnSpPr>
          <p:cNvPr id="33" name="직선 연결선 32"/>
          <p:cNvCxnSpPr/>
          <p:nvPr/>
        </p:nvCxnSpPr>
        <p:spPr>
          <a:xfrm>
            <a:off x="7013019" y="6124669"/>
            <a:ext cx="0" cy="4551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325010" y="836712"/>
            <a:ext cx="848181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323528" y="5877272"/>
            <a:ext cx="848181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itel 4"/>
          <p:cNvSpPr>
            <a:spLocks noGrp="1"/>
          </p:cNvSpPr>
          <p:nvPr>
            <p:ph type="title"/>
          </p:nvPr>
        </p:nvSpPr>
        <p:spPr bwMode="auto">
          <a:xfrm>
            <a:off x="324480" y="404664"/>
            <a:ext cx="8063944" cy="34053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altLang="zh-CN" sz="2000" b="1" dirty="0">
                <a:solidFill>
                  <a:srgbClr val="00549F"/>
                </a:solidFill>
                <a:latin typeface="Arial" panose="020B0604020202020204" pitchFamily="34" charset="0"/>
              </a:rPr>
              <a:t>AISI</a:t>
            </a:r>
            <a:r>
              <a:rPr lang="en-GB" altLang="de-DE" sz="2000" b="1" dirty="0">
                <a:solidFill>
                  <a:srgbClr val="00549F"/>
                </a:solidFill>
                <a:latin typeface="Arial" panose="020B0604020202020204" pitchFamily="34" charset="0"/>
              </a:rPr>
              <a:t>439</a:t>
            </a:r>
            <a:r>
              <a:rPr lang="en-US" altLang="de-DE" sz="2000" b="1" dirty="0">
                <a:solidFill>
                  <a:srgbClr val="00549F"/>
                </a:solidFill>
                <a:latin typeface="Arial" panose="020B0604020202020204" pitchFamily="34" charset="0"/>
              </a:rPr>
              <a:t>_grain4833_2um</a:t>
            </a:r>
            <a:endParaRPr lang="de-DE" altLang="de-DE" sz="2000" b="1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04115" y="6041375"/>
            <a:ext cx="6405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/>
              <a:t>1</a:t>
            </a:r>
            <a:endParaRPr lang="ko-KR" altLang="en-US" sz="1200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D57A3E23-2E8C-4D55-87CE-C954CF9548AB}"/>
              </a:ext>
            </a:extLst>
          </p:cNvPr>
          <p:cNvSpPr/>
          <p:nvPr/>
        </p:nvSpPr>
        <p:spPr>
          <a:xfrm>
            <a:off x="757615" y="1052805"/>
            <a:ext cx="3488259" cy="1953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endParaRPr lang="en-US" altLang="zh-CN" sz="200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9D65B925-2148-463F-A527-8149C6B2AC90}"/>
              </a:ext>
            </a:extLst>
          </p:cNvPr>
          <p:cNvSpPr txBox="1"/>
          <p:nvPr/>
        </p:nvSpPr>
        <p:spPr>
          <a:xfrm>
            <a:off x="513309" y="1568082"/>
            <a:ext cx="862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0.2</a:t>
            </a:r>
            <a:endParaRPr lang="zh-CN" altLang="en-US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CF983134-0916-4E3A-A5B8-719F24BB3438}"/>
              </a:ext>
            </a:extLst>
          </p:cNvPr>
          <p:cNvSpPr txBox="1"/>
          <p:nvPr/>
        </p:nvSpPr>
        <p:spPr>
          <a:xfrm>
            <a:off x="513309" y="2987660"/>
            <a:ext cx="862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0.3</a:t>
            </a:r>
            <a:endParaRPr lang="zh-CN" altLang="en-US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E47DE5C8-CDAE-40E4-BD37-2C354F5CBFDE}"/>
              </a:ext>
            </a:extLst>
          </p:cNvPr>
          <p:cNvSpPr txBox="1"/>
          <p:nvPr/>
        </p:nvSpPr>
        <p:spPr>
          <a:xfrm>
            <a:off x="513309" y="4551255"/>
            <a:ext cx="862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0.4</a:t>
            </a:r>
            <a:endParaRPr lang="zh-CN" altLang="en-US" dirty="0"/>
          </a:p>
        </p:txBody>
      </p:sp>
      <p:sp>
        <p:nvSpPr>
          <p:cNvPr id="4" name="Rectangle 10">
            <a:extLst>
              <a:ext uri="{FF2B5EF4-FFF2-40B4-BE49-F238E27FC236}">
                <a16:creationId xmlns:a16="http://schemas.microsoft.com/office/drawing/2014/main" id="{FA41CD1B-51C9-4B89-89C4-3CA18584B9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92275" y="3382963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8201" name="图片 6380">
            <a:extLst>
              <a:ext uri="{FF2B5EF4-FFF2-40B4-BE49-F238E27FC236}">
                <a16:creationId xmlns:a16="http://schemas.microsoft.com/office/drawing/2014/main" id="{8B8BE50A-F1CE-4B24-9061-2AD2B17697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6295" y="1006857"/>
            <a:ext cx="1276350" cy="125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图片 6398">
            <a:extLst>
              <a:ext uri="{FF2B5EF4-FFF2-40B4-BE49-F238E27FC236}">
                <a16:creationId xmlns:a16="http://schemas.microsoft.com/office/drawing/2014/main" id="{1BA76CE7-00B3-4DF6-AB4E-B7DF9123E8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3491" y="1028716"/>
            <a:ext cx="1962150" cy="1250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9" name="图片 6377">
            <a:extLst>
              <a:ext uri="{FF2B5EF4-FFF2-40B4-BE49-F238E27FC236}">
                <a16:creationId xmlns:a16="http://schemas.microsoft.com/office/drawing/2014/main" id="{D18218F9-A847-4BF8-A69C-1BEBDE0A10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20" t="5247" r="23012" b="17432"/>
          <a:stretch>
            <a:fillRect/>
          </a:stretch>
        </p:blipFill>
        <p:spPr bwMode="auto">
          <a:xfrm>
            <a:off x="6409906" y="838285"/>
            <a:ext cx="2159000" cy="172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图片 6399">
            <a:extLst>
              <a:ext uri="{FF2B5EF4-FFF2-40B4-BE49-F238E27FC236}">
                <a16:creationId xmlns:a16="http://schemas.microsoft.com/office/drawing/2014/main" id="{1661CFFD-DD07-4448-9C0E-6D4130C96D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5258" y="2557463"/>
            <a:ext cx="1193800" cy="125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7" name="图片 6400">
            <a:extLst>
              <a:ext uri="{FF2B5EF4-FFF2-40B4-BE49-F238E27FC236}">
                <a16:creationId xmlns:a16="http://schemas.microsoft.com/office/drawing/2014/main" id="{D68C6BCB-1865-4A45-BF58-7E03ABEE95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9425" y="2557463"/>
            <a:ext cx="1974850" cy="128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图片 6378">
            <a:extLst>
              <a:ext uri="{FF2B5EF4-FFF2-40B4-BE49-F238E27FC236}">
                <a16:creationId xmlns:a16="http://schemas.microsoft.com/office/drawing/2014/main" id="{06D07883-273B-4B4B-9FDC-BD94279101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01" t="4939" r="22516" b="17079"/>
          <a:stretch>
            <a:fillRect/>
          </a:stretch>
        </p:blipFill>
        <p:spPr bwMode="auto">
          <a:xfrm>
            <a:off x="6340475" y="2492656"/>
            <a:ext cx="2222500" cy="1733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5" name="图片 6411">
            <a:extLst>
              <a:ext uri="{FF2B5EF4-FFF2-40B4-BE49-F238E27FC236}">
                <a16:creationId xmlns:a16="http://schemas.microsoft.com/office/drawing/2014/main" id="{6315C44F-6D27-4C93-9B75-F75E359DD5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5182" y="4055204"/>
            <a:ext cx="1276350" cy="125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图片 6409">
            <a:extLst>
              <a:ext uri="{FF2B5EF4-FFF2-40B4-BE49-F238E27FC236}">
                <a16:creationId xmlns:a16="http://schemas.microsoft.com/office/drawing/2014/main" id="{32862A7B-0D4B-47BB-A7E6-76C026F1B8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3013" y="4115021"/>
            <a:ext cx="1955800" cy="125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3" name="图片 6379">
            <a:extLst>
              <a:ext uri="{FF2B5EF4-FFF2-40B4-BE49-F238E27FC236}">
                <a16:creationId xmlns:a16="http://schemas.microsoft.com/office/drawing/2014/main" id="{974582AF-AA35-4073-8DB3-1A025302E5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97" t="5646" r="23012" b="18491"/>
          <a:stretch>
            <a:fillRect/>
          </a:stretch>
        </p:blipFill>
        <p:spPr bwMode="auto">
          <a:xfrm>
            <a:off x="6339637" y="4132289"/>
            <a:ext cx="2235200" cy="1670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27774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3963" y="6097373"/>
            <a:ext cx="1790950" cy="562053"/>
          </a:xfrm>
          <a:prstGeom prst="rect">
            <a:avLst/>
          </a:prstGeom>
        </p:spPr>
      </p:pic>
      <p:cxnSp>
        <p:nvCxnSpPr>
          <p:cNvPr id="33" name="직선 연결선 32"/>
          <p:cNvCxnSpPr/>
          <p:nvPr/>
        </p:nvCxnSpPr>
        <p:spPr>
          <a:xfrm>
            <a:off x="7013019" y="6124669"/>
            <a:ext cx="0" cy="4551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325010" y="836712"/>
            <a:ext cx="848181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323528" y="5877272"/>
            <a:ext cx="848181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itel 4"/>
          <p:cNvSpPr>
            <a:spLocks noGrp="1"/>
          </p:cNvSpPr>
          <p:nvPr>
            <p:ph type="title"/>
          </p:nvPr>
        </p:nvSpPr>
        <p:spPr bwMode="auto">
          <a:xfrm>
            <a:off x="324480" y="404664"/>
            <a:ext cx="8063944" cy="34053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altLang="zh-CN" sz="2000" b="1" dirty="0">
                <a:solidFill>
                  <a:srgbClr val="00549F"/>
                </a:solidFill>
                <a:latin typeface="Arial" panose="020B0604020202020204" pitchFamily="34" charset="0"/>
              </a:rPr>
              <a:t>AISI</a:t>
            </a:r>
            <a:r>
              <a:rPr lang="en-GB" altLang="de-DE" sz="2000" b="1" dirty="0">
                <a:solidFill>
                  <a:srgbClr val="00549F"/>
                </a:solidFill>
                <a:latin typeface="Arial" panose="020B0604020202020204" pitchFamily="34" charset="0"/>
              </a:rPr>
              <a:t>439</a:t>
            </a:r>
            <a:r>
              <a:rPr lang="en-US" altLang="de-DE" sz="2000" b="1" dirty="0">
                <a:solidFill>
                  <a:srgbClr val="00549F"/>
                </a:solidFill>
                <a:latin typeface="Arial" panose="020B0604020202020204" pitchFamily="34" charset="0"/>
              </a:rPr>
              <a:t>_grain4833_5um</a:t>
            </a:r>
            <a:endParaRPr lang="de-DE" altLang="de-DE" sz="2000" b="1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04115" y="6041375"/>
            <a:ext cx="6405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/>
              <a:t>1</a:t>
            </a:r>
            <a:endParaRPr lang="ko-KR" altLang="en-US" sz="1200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D57A3E23-2E8C-4D55-87CE-C954CF9548AB}"/>
              </a:ext>
            </a:extLst>
          </p:cNvPr>
          <p:cNvSpPr/>
          <p:nvPr/>
        </p:nvSpPr>
        <p:spPr>
          <a:xfrm>
            <a:off x="757615" y="1052805"/>
            <a:ext cx="3488259" cy="1953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endParaRPr lang="en-US" altLang="zh-CN" sz="200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9D65B925-2148-463F-A527-8149C6B2AC90}"/>
              </a:ext>
            </a:extLst>
          </p:cNvPr>
          <p:cNvSpPr txBox="1"/>
          <p:nvPr/>
        </p:nvSpPr>
        <p:spPr>
          <a:xfrm>
            <a:off x="513309" y="1568082"/>
            <a:ext cx="862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0.2</a:t>
            </a:r>
            <a:endParaRPr lang="zh-CN" altLang="en-US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CF983134-0916-4E3A-A5B8-719F24BB3438}"/>
              </a:ext>
            </a:extLst>
          </p:cNvPr>
          <p:cNvSpPr txBox="1"/>
          <p:nvPr/>
        </p:nvSpPr>
        <p:spPr>
          <a:xfrm>
            <a:off x="513309" y="2987660"/>
            <a:ext cx="862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0.3</a:t>
            </a:r>
            <a:endParaRPr lang="zh-CN" altLang="en-US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E47DE5C8-CDAE-40E4-BD37-2C354F5CBFDE}"/>
              </a:ext>
            </a:extLst>
          </p:cNvPr>
          <p:cNvSpPr txBox="1"/>
          <p:nvPr/>
        </p:nvSpPr>
        <p:spPr>
          <a:xfrm>
            <a:off x="513309" y="4551255"/>
            <a:ext cx="862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0.4</a:t>
            </a:r>
            <a:endParaRPr lang="zh-CN" altLang="en-US" dirty="0"/>
          </a:p>
        </p:txBody>
      </p:sp>
      <p:sp>
        <p:nvSpPr>
          <p:cNvPr id="4" name="Rectangle 10">
            <a:extLst>
              <a:ext uri="{FF2B5EF4-FFF2-40B4-BE49-F238E27FC236}">
                <a16:creationId xmlns:a16="http://schemas.microsoft.com/office/drawing/2014/main" id="{FA41CD1B-51C9-4B89-89C4-3CA18584B9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92275" y="3382963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9225" name="图片 24">
            <a:extLst>
              <a:ext uri="{FF2B5EF4-FFF2-40B4-BE49-F238E27FC236}">
                <a16:creationId xmlns:a16="http://schemas.microsoft.com/office/drawing/2014/main" id="{58DE45CD-29D4-48B2-A912-89DFBA7ABD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0650" y="989647"/>
            <a:ext cx="1257300" cy="125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图片 6507">
            <a:extLst>
              <a:ext uri="{FF2B5EF4-FFF2-40B4-BE49-F238E27FC236}">
                <a16:creationId xmlns:a16="http://schemas.microsoft.com/office/drawing/2014/main" id="{A214661E-B6D1-482A-8FCF-22D527D1F0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1504" y="1003971"/>
            <a:ext cx="2000250" cy="125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3" name="图片 6580">
            <a:extLst>
              <a:ext uri="{FF2B5EF4-FFF2-40B4-BE49-F238E27FC236}">
                <a16:creationId xmlns:a16="http://schemas.microsoft.com/office/drawing/2014/main" id="{68DC03B3-AF05-4BF1-B932-4B123E9D4C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07" r="22269" b="17784"/>
          <a:stretch>
            <a:fillRect/>
          </a:stretch>
        </p:blipFill>
        <p:spPr bwMode="auto">
          <a:xfrm>
            <a:off x="6322766" y="541955"/>
            <a:ext cx="2286000" cy="180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图片 6506">
            <a:extLst>
              <a:ext uri="{FF2B5EF4-FFF2-40B4-BE49-F238E27FC236}">
                <a16:creationId xmlns:a16="http://schemas.microsoft.com/office/drawing/2014/main" id="{08213AB6-0A63-4F09-8E7A-1960572112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6350" y="2560195"/>
            <a:ext cx="1371600" cy="125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1" name="图片 6508">
            <a:extLst>
              <a:ext uri="{FF2B5EF4-FFF2-40B4-BE49-F238E27FC236}">
                <a16:creationId xmlns:a16="http://schemas.microsoft.com/office/drawing/2014/main" id="{3B7DE324-E3D1-499C-A539-82BD45CC84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6452" y="2482866"/>
            <a:ext cx="2032000" cy="125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图片 6581">
            <a:extLst>
              <a:ext uri="{FF2B5EF4-FFF2-40B4-BE49-F238E27FC236}">
                <a16:creationId xmlns:a16="http://schemas.microsoft.com/office/drawing/2014/main" id="{E353E3C6-62E3-4B23-9182-515037DBB5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93" t="3882" r="22269" b="17783"/>
          <a:stretch>
            <a:fillRect/>
          </a:stretch>
        </p:blipFill>
        <p:spPr bwMode="auto">
          <a:xfrm>
            <a:off x="6378727" y="2261271"/>
            <a:ext cx="231775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9" name="图片 6530">
            <a:extLst>
              <a:ext uri="{FF2B5EF4-FFF2-40B4-BE49-F238E27FC236}">
                <a16:creationId xmlns:a16="http://schemas.microsoft.com/office/drawing/2014/main" id="{47D7B6E7-E35A-411C-A2E5-64879C6413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4925" y="4271196"/>
            <a:ext cx="1314450" cy="125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图片 6524">
            <a:extLst>
              <a:ext uri="{FF2B5EF4-FFF2-40B4-BE49-F238E27FC236}">
                <a16:creationId xmlns:a16="http://schemas.microsoft.com/office/drawing/2014/main" id="{9909F9D9-E210-4E1F-A1F1-CD09ECD243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5027" y="4313694"/>
            <a:ext cx="1974850" cy="125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7" name="图片 6582">
            <a:extLst>
              <a:ext uri="{FF2B5EF4-FFF2-40B4-BE49-F238E27FC236}">
                <a16:creationId xmlns:a16="http://schemas.microsoft.com/office/drawing/2014/main" id="{1C261A2F-5F5D-4DBC-ADF8-B642B0E71E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01" t="4587" r="22763" b="17755"/>
          <a:stretch>
            <a:fillRect/>
          </a:stretch>
        </p:blipFill>
        <p:spPr bwMode="auto">
          <a:xfrm>
            <a:off x="6446225" y="4071838"/>
            <a:ext cx="2305050" cy="194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17681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3963" y="6097373"/>
            <a:ext cx="1790950" cy="562053"/>
          </a:xfrm>
          <a:prstGeom prst="rect">
            <a:avLst/>
          </a:prstGeom>
        </p:spPr>
      </p:pic>
      <p:cxnSp>
        <p:nvCxnSpPr>
          <p:cNvPr id="33" name="직선 연결선 32"/>
          <p:cNvCxnSpPr/>
          <p:nvPr/>
        </p:nvCxnSpPr>
        <p:spPr>
          <a:xfrm>
            <a:off x="7013019" y="6124669"/>
            <a:ext cx="0" cy="4551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325010" y="836712"/>
            <a:ext cx="848181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323528" y="5877272"/>
            <a:ext cx="848181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itel 4"/>
          <p:cNvSpPr>
            <a:spLocks noGrp="1"/>
          </p:cNvSpPr>
          <p:nvPr>
            <p:ph type="title"/>
          </p:nvPr>
        </p:nvSpPr>
        <p:spPr bwMode="auto">
          <a:xfrm>
            <a:off x="324480" y="404664"/>
            <a:ext cx="8063944" cy="34053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altLang="zh-CN" sz="2000" b="1" dirty="0">
                <a:solidFill>
                  <a:srgbClr val="00549F"/>
                </a:solidFill>
                <a:latin typeface="Arial" panose="020B0604020202020204" pitchFamily="34" charset="0"/>
              </a:rPr>
              <a:t>AISI</a:t>
            </a:r>
            <a:r>
              <a:rPr lang="en-GB" altLang="de-DE" sz="2000" b="1" dirty="0">
                <a:solidFill>
                  <a:srgbClr val="00549F"/>
                </a:solidFill>
                <a:latin typeface="Arial" panose="020B0604020202020204" pitchFamily="34" charset="0"/>
              </a:rPr>
              <a:t>439</a:t>
            </a:r>
            <a:r>
              <a:rPr lang="en-US" altLang="de-DE" sz="2000" b="1" dirty="0">
                <a:solidFill>
                  <a:srgbClr val="00549F"/>
                </a:solidFill>
                <a:latin typeface="Arial" panose="020B0604020202020204" pitchFamily="34" charset="0"/>
              </a:rPr>
              <a:t>_grain4833_20um</a:t>
            </a:r>
            <a:endParaRPr lang="de-DE" altLang="de-DE" sz="2000" b="1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04115" y="6041375"/>
            <a:ext cx="6405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/>
              <a:t>1</a:t>
            </a:r>
            <a:endParaRPr lang="ko-KR" altLang="en-US" sz="1200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D57A3E23-2E8C-4D55-87CE-C954CF9548AB}"/>
              </a:ext>
            </a:extLst>
          </p:cNvPr>
          <p:cNvSpPr/>
          <p:nvPr/>
        </p:nvSpPr>
        <p:spPr>
          <a:xfrm>
            <a:off x="757615" y="1052805"/>
            <a:ext cx="3488259" cy="1953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endParaRPr lang="en-US" altLang="zh-CN" sz="200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9D65B925-2148-463F-A527-8149C6B2AC90}"/>
              </a:ext>
            </a:extLst>
          </p:cNvPr>
          <p:cNvSpPr txBox="1"/>
          <p:nvPr/>
        </p:nvSpPr>
        <p:spPr>
          <a:xfrm>
            <a:off x="513309" y="1568082"/>
            <a:ext cx="862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0.2</a:t>
            </a:r>
            <a:endParaRPr lang="zh-CN" altLang="en-US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CF983134-0916-4E3A-A5B8-719F24BB3438}"/>
              </a:ext>
            </a:extLst>
          </p:cNvPr>
          <p:cNvSpPr txBox="1"/>
          <p:nvPr/>
        </p:nvSpPr>
        <p:spPr>
          <a:xfrm>
            <a:off x="513309" y="2987660"/>
            <a:ext cx="862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0.3</a:t>
            </a:r>
            <a:endParaRPr lang="zh-CN" altLang="en-US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E47DE5C8-CDAE-40E4-BD37-2C354F5CBFDE}"/>
              </a:ext>
            </a:extLst>
          </p:cNvPr>
          <p:cNvSpPr txBox="1"/>
          <p:nvPr/>
        </p:nvSpPr>
        <p:spPr>
          <a:xfrm>
            <a:off x="513309" y="4551255"/>
            <a:ext cx="862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0.4</a:t>
            </a:r>
            <a:endParaRPr lang="zh-CN" altLang="en-US" dirty="0"/>
          </a:p>
        </p:txBody>
      </p:sp>
      <p:sp>
        <p:nvSpPr>
          <p:cNvPr id="4" name="Rectangle 10">
            <a:extLst>
              <a:ext uri="{FF2B5EF4-FFF2-40B4-BE49-F238E27FC236}">
                <a16:creationId xmlns:a16="http://schemas.microsoft.com/office/drawing/2014/main" id="{FA41CD1B-51C9-4B89-89C4-3CA18584B9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92275" y="3382963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10249" name="图片 6526">
            <a:extLst>
              <a:ext uri="{FF2B5EF4-FFF2-40B4-BE49-F238E27FC236}">
                <a16:creationId xmlns:a16="http://schemas.microsoft.com/office/drawing/2014/main" id="{B39F1DC4-18FA-4310-83C9-FCCB818B2D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9350" y="980727"/>
            <a:ext cx="1263650" cy="125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图片 6545">
            <a:extLst>
              <a:ext uri="{FF2B5EF4-FFF2-40B4-BE49-F238E27FC236}">
                <a16:creationId xmlns:a16="http://schemas.microsoft.com/office/drawing/2014/main" id="{69ED5A83-0401-453D-A9F6-12FFA61F76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5227" y="980727"/>
            <a:ext cx="1949450" cy="125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7" name="图片 6546">
            <a:extLst>
              <a:ext uri="{FF2B5EF4-FFF2-40B4-BE49-F238E27FC236}">
                <a16:creationId xmlns:a16="http://schemas.microsoft.com/office/drawing/2014/main" id="{3E0FA00D-7FB6-41C1-8ECA-9D5D704854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13" t="4587" r="13358" b="11432"/>
          <a:stretch>
            <a:fillRect/>
          </a:stretch>
        </p:blipFill>
        <p:spPr bwMode="auto">
          <a:xfrm>
            <a:off x="6264275" y="735176"/>
            <a:ext cx="2266950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图片 6553">
            <a:extLst>
              <a:ext uri="{FF2B5EF4-FFF2-40B4-BE49-F238E27FC236}">
                <a16:creationId xmlns:a16="http://schemas.microsoft.com/office/drawing/2014/main" id="{D2CD3E09-4173-4B2F-8BC9-1E37574EDC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9350" y="2511156"/>
            <a:ext cx="1276350" cy="125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5" name="图片 6554">
            <a:extLst>
              <a:ext uri="{FF2B5EF4-FFF2-40B4-BE49-F238E27FC236}">
                <a16:creationId xmlns:a16="http://schemas.microsoft.com/office/drawing/2014/main" id="{49EA1A1B-D3CA-4CFF-8042-A573B118E3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5227" y="2532801"/>
            <a:ext cx="1930400" cy="125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图片 6547">
            <a:extLst>
              <a:ext uri="{FF2B5EF4-FFF2-40B4-BE49-F238E27FC236}">
                <a16:creationId xmlns:a16="http://schemas.microsoft.com/office/drawing/2014/main" id="{69BC6F3F-6774-4A09-AE8F-7654F6901B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13" t="3880" r="13605" b="11784"/>
          <a:stretch>
            <a:fillRect/>
          </a:stretch>
        </p:blipFill>
        <p:spPr bwMode="auto">
          <a:xfrm>
            <a:off x="6192620" y="2360806"/>
            <a:ext cx="2381250" cy="1758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3" name="图片 6557">
            <a:extLst>
              <a:ext uri="{FF2B5EF4-FFF2-40B4-BE49-F238E27FC236}">
                <a16:creationId xmlns:a16="http://schemas.microsoft.com/office/drawing/2014/main" id="{6B1C5E51-FEAC-42F3-A480-65899DD7C4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8875" y="4291937"/>
            <a:ext cx="1257300" cy="125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图片 6309">
            <a:extLst>
              <a:ext uri="{FF2B5EF4-FFF2-40B4-BE49-F238E27FC236}">
                <a16:creationId xmlns:a16="http://schemas.microsoft.com/office/drawing/2014/main" id="{A1AA9F7F-58D7-433E-BBB7-2B3B72844F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7975" y="4268443"/>
            <a:ext cx="1930400" cy="125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1" name="图片 6519">
            <a:extLst>
              <a:ext uri="{FF2B5EF4-FFF2-40B4-BE49-F238E27FC236}">
                <a16:creationId xmlns:a16="http://schemas.microsoft.com/office/drawing/2014/main" id="{6C75AC79-FBA3-4DC7-89D2-7C55363900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64" t="3880" r="13852" b="11784"/>
          <a:stretch>
            <a:fillRect/>
          </a:stretch>
        </p:blipFill>
        <p:spPr bwMode="auto">
          <a:xfrm>
            <a:off x="6162675" y="4141788"/>
            <a:ext cx="2355850" cy="180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98025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 descr="화면 캡처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3963" y="6097373"/>
            <a:ext cx="1790950" cy="562053"/>
          </a:xfrm>
          <a:prstGeom prst="rect">
            <a:avLst/>
          </a:prstGeom>
        </p:spPr>
      </p:pic>
      <p:cxnSp>
        <p:nvCxnSpPr>
          <p:cNvPr id="33" name="직선 연결선 32"/>
          <p:cNvCxnSpPr/>
          <p:nvPr/>
        </p:nvCxnSpPr>
        <p:spPr>
          <a:xfrm>
            <a:off x="7013019" y="6124669"/>
            <a:ext cx="0" cy="4551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325010" y="836712"/>
            <a:ext cx="848181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323528" y="5877272"/>
            <a:ext cx="848181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itel 4"/>
          <p:cNvSpPr>
            <a:spLocks noGrp="1"/>
          </p:cNvSpPr>
          <p:nvPr>
            <p:ph type="title"/>
          </p:nvPr>
        </p:nvSpPr>
        <p:spPr bwMode="auto">
          <a:xfrm>
            <a:off x="324480" y="404664"/>
            <a:ext cx="8063944" cy="34053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altLang="zh-CN" sz="2000" b="1" dirty="0">
                <a:solidFill>
                  <a:srgbClr val="00549F"/>
                </a:solidFill>
                <a:latin typeface="Arial" panose="020B0604020202020204" pitchFamily="34" charset="0"/>
              </a:rPr>
              <a:t>AISI</a:t>
            </a:r>
            <a:r>
              <a:rPr lang="en-GB" altLang="de-DE" sz="2000" b="1" dirty="0">
                <a:solidFill>
                  <a:srgbClr val="00549F"/>
                </a:solidFill>
                <a:latin typeface="Arial" panose="020B0604020202020204" pitchFamily="34" charset="0"/>
              </a:rPr>
              <a:t>439</a:t>
            </a:r>
            <a:r>
              <a:rPr lang="en-US" altLang="de-DE" sz="2000" b="1" dirty="0">
                <a:solidFill>
                  <a:srgbClr val="00549F"/>
                </a:solidFill>
                <a:latin typeface="Arial" panose="020B0604020202020204" pitchFamily="34" charset="0"/>
              </a:rPr>
              <a:t>_grain4200</a:t>
            </a:r>
            <a:endParaRPr lang="de-DE" altLang="de-DE" sz="2000" b="1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04115" y="6041375"/>
            <a:ext cx="6405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/>
              <a:t>1</a:t>
            </a:r>
            <a:endParaRPr lang="ko-KR" altLang="en-US" sz="1200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D57A3E23-2E8C-4D55-87CE-C954CF9548AB}"/>
              </a:ext>
            </a:extLst>
          </p:cNvPr>
          <p:cNvSpPr/>
          <p:nvPr/>
        </p:nvSpPr>
        <p:spPr>
          <a:xfrm>
            <a:off x="757615" y="1052805"/>
            <a:ext cx="3488259" cy="1953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endParaRPr lang="en-US" altLang="zh-CN" sz="200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87F9910-2C87-4188-A789-2CE9330F48CF}"/>
              </a:ext>
            </a:extLst>
          </p:cNvPr>
          <p:cNvSpPr txBox="1"/>
          <p:nvPr/>
        </p:nvSpPr>
        <p:spPr>
          <a:xfrm>
            <a:off x="266054" y="1872938"/>
            <a:ext cx="862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 um</a:t>
            </a:r>
            <a:endParaRPr lang="zh-CN" alt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ABC4AAA2-614F-4EFF-B287-98CEFA0F416D}"/>
              </a:ext>
            </a:extLst>
          </p:cNvPr>
          <p:cNvSpPr txBox="1"/>
          <p:nvPr/>
        </p:nvSpPr>
        <p:spPr>
          <a:xfrm>
            <a:off x="266054" y="4246399"/>
            <a:ext cx="862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 um</a:t>
            </a:r>
            <a:endParaRPr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9D65B925-2148-463F-A527-8149C6B2AC90}"/>
              </a:ext>
            </a:extLst>
          </p:cNvPr>
          <p:cNvSpPr txBox="1"/>
          <p:nvPr/>
        </p:nvSpPr>
        <p:spPr>
          <a:xfrm>
            <a:off x="2070431" y="951632"/>
            <a:ext cx="862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0.2</a:t>
            </a:r>
            <a:endParaRPr lang="zh-CN" altLang="en-US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CF983134-0916-4E3A-A5B8-719F24BB3438}"/>
              </a:ext>
            </a:extLst>
          </p:cNvPr>
          <p:cNvSpPr txBox="1"/>
          <p:nvPr/>
        </p:nvSpPr>
        <p:spPr>
          <a:xfrm>
            <a:off x="4572000" y="976617"/>
            <a:ext cx="862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0.3</a:t>
            </a:r>
            <a:endParaRPr lang="zh-CN" altLang="en-US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E47DE5C8-CDAE-40E4-BD37-2C354F5CBFDE}"/>
              </a:ext>
            </a:extLst>
          </p:cNvPr>
          <p:cNvSpPr txBox="1"/>
          <p:nvPr/>
        </p:nvSpPr>
        <p:spPr>
          <a:xfrm>
            <a:off x="7377587" y="985493"/>
            <a:ext cx="862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0.4</a:t>
            </a:r>
            <a:endParaRPr lang="zh-CN" altLang="en-US" dirty="0"/>
          </a:p>
        </p:txBody>
      </p:sp>
      <p:pic>
        <p:nvPicPr>
          <p:cNvPr id="5125" name="图片 6320">
            <a:extLst>
              <a:ext uri="{FF2B5EF4-FFF2-40B4-BE49-F238E27FC236}">
                <a16:creationId xmlns:a16="http://schemas.microsoft.com/office/drawing/2014/main" id="{3A479AAD-FA1D-4256-8804-FA49A20290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8" t="7266" r="14554" b="6650"/>
          <a:stretch>
            <a:fillRect/>
          </a:stretch>
        </p:blipFill>
        <p:spPr bwMode="auto">
          <a:xfrm>
            <a:off x="952335" y="1519117"/>
            <a:ext cx="2692400" cy="198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图片 6346">
            <a:extLst>
              <a:ext uri="{FF2B5EF4-FFF2-40B4-BE49-F238E27FC236}">
                <a16:creationId xmlns:a16="http://schemas.microsoft.com/office/drawing/2014/main" id="{E1BDADB1-83E1-467E-83D5-C3A6476A20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56" r="12917" b="5708"/>
          <a:stretch>
            <a:fillRect/>
          </a:stretch>
        </p:blipFill>
        <p:spPr bwMode="auto">
          <a:xfrm>
            <a:off x="3474406" y="1559176"/>
            <a:ext cx="2838450" cy="198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1" name="图片 6354">
            <a:extLst>
              <a:ext uri="{FF2B5EF4-FFF2-40B4-BE49-F238E27FC236}">
                <a16:creationId xmlns:a16="http://schemas.microsoft.com/office/drawing/2014/main" id="{F6CDAEC1-6305-4C7A-80ED-2EBD7995A4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6" t="8371" r="14001" b="6493"/>
          <a:stretch>
            <a:fillRect/>
          </a:stretch>
        </p:blipFill>
        <p:spPr bwMode="auto">
          <a:xfrm>
            <a:off x="6322381" y="1602221"/>
            <a:ext cx="2781300" cy="198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9" name="图片 6365">
            <a:extLst>
              <a:ext uri="{FF2B5EF4-FFF2-40B4-BE49-F238E27FC236}">
                <a16:creationId xmlns:a16="http://schemas.microsoft.com/office/drawing/2014/main" id="{50F3749B-F2AE-4002-91C4-2FE3AF009A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34" r="11136" b="6650"/>
          <a:stretch>
            <a:fillRect/>
          </a:stretch>
        </p:blipFill>
        <p:spPr bwMode="auto">
          <a:xfrm>
            <a:off x="899609" y="3838559"/>
            <a:ext cx="3009900" cy="198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7" name="图片 64">
            <a:extLst>
              <a:ext uri="{FF2B5EF4-FFF2-40B4-BE49-F238E27FC236}">
                <a16:creationId xmlns:a16="http://schemas.microsoft.com/office/drawing/2014/main" id="{B41416C4-00F8-4FE2-B97A-7E0C5B6143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17" r="12692" b="6030"/>
          <a:stretch>
            <a:fillRect/>
          </a:stretch>
        </p:blipFill>
        <p:spPr bwMode="auto">
          <a:xfrm>
            <a:off x="3547431" y="3798500"/>
            <a:ext cx="2692400" cy="198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5" name="图片 66">
            <a:extLst>
              <a:ext uri="{FF2B5EF4-FFF2-40B4-BE49-F238E27FC236}">
                <a16:creationId xmlns:a16="http://schemas.microsoft.com/office/drawing/2014/main" id="{3C7B965E-0B00-48CC-88F1-965F99D09E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39" r="12917" b="5389"/>
          <a:stretch>
            <a:fillRect/>
          </a:stretch>
        </p:blipFill>
        <p:spPr bwMode="auto">
          <a:xfrm>
            <a:off x="6239831" y="3771046"/>
            <a:ext cx="2863850" cy="198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8017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 descr="화면 캡처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3963" y="6097373"/>
            <a:ext cx="1790950" cy="562053"/>
          </a:xfrm>
          <a:prstGeom prst="rect">
            <a:avLst/>
          </a:prstGeom>
        </p:spPr>
      </p:pic>
      <p:cxnSp>
        <p:nvCxnSpPr>
          <p:cNvPr id="33" name="직선 연결선 32"/>
          <p:cNvCxnSpPr/>
          <p:nvPr/>
        </p:nvCxnSpPr>
        <p:spPr>
          <a:xfrm>
            <a:off x="7013019" y="6124669"/>
            <a:ext cx="0" cy="4551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325010" y="836712"/>
            <a:ext cx="848181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323528" y="5877272"/>
            <a:ext cx="848181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itel 4"/>
          <p:cNvSpPr>
            <a:spLocks noGrp="1"/>
          </p:cNvSpPr>
          <p:nvPr>
            <p:ph type="title"/>
          </p:nvPr>
        </p:nvSpPr>
        <p:spPr bwMode="auto">
          <a:xfrm>
            <a:off x="324480" y="404664"/>
            <a:ext cx="8063944" cy="34053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altLang="zh-CN" sz="2000" b="1" dirty="0">
                <a:solidFill>
                  <a:srgbClr val="00549F"/>
                </a:solidFill>
                <a:latin typeface="Arial" panose="020B0604020202020204" pitchFamily="34" charset="0"/>
              </a:rPr>
              <a:t>AISI</a:t>
            </a:r>
            <a:r>
              <a:rPr lang="en-GB" altLang="de-DE" sz="2000" b="1" dirty="0">
                <a:solidFill>
                  <a:srgbClr val="00549F"/>
                </a:solidFill>
                <a:latin typeface="Arial" panose="020B0604020202020204" pitchFamily="34" charset="0"/>
              </a:rPr>
              <a:t>439</a:t>
            </a:r>
            <a:r>
              <a:rPr lang="en-US" altLang="de-DE" sz="2000" b="1" dirty="0">
                <a:solidFill>
                  <a:srgbClr val="00549F"/>
                </a:solidFill>
                <a:latin typeface="Arial" panose="020B0604020202020204" pitchFamily="34" charset="0"/>
              </a:rPr>
              <a:t>_grain4200</a:t>
            </a:r>
            <a:endParaRPr lang="de-DE" altLang="de-DE" sz="2000" b="1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04115" y="6041375"/>
            <a:ext cx="6405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/>
              <a:t>1</a:t>
            </a:r>
            <a:endParaRPr lang="ko-KR" altLang="en-US" sz="1200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D57A3E23-2E8C-4D55-87CE-C954CF9548AB}"/>
              </a:ext>
            </a:extLst>
          </p:cNvPr>
          <p:cNvSpPr/>
          <p:nvPr/>
        </p:nvSpPr>
        <p:spPr>
          <a:xfrm>
            <a:off x="757615" y="1052805"/>
            <a:ext cx="3488259" cy="1953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endParaRPr lang="en-US" altLang="zh-CN" sz="200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87F9910-2C87-4188-A789-2CE9330F48CF}"/>
              </a:ext>
            </a:extLst>
          </p:cNvPr>
          <p:cNvSpPr txBox="1"/>
          <p:nvPr/>
        </p:nvSpPr>
        <p:spPr>
          <a:xfrm>
            <a:off x="266054" y="1872938"/>
            <a:ext cx="862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5 um</a:t>
            </a:r>
            <a:endParaRPr lang="zh-CN" alt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ABC4AAA2-614F-4EFF-B287-98CEFA0F416D}"/>
              </a:ext>
            </a:extLst>
          </p:cNvPr>
          <p:cNvSpPr txBox="1"/>
          <p:nvPr/>
        </p:nvSpPr>
        <p:spPr>
          <a:xfrm>
            <a:off x="266054" y="4246399"/>
            <a:ext cx="862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20 um</a:t>
            </a:r>
            <a:endParaRPr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9D65B925-2148-463F-A527-8149C6B2AC90}"/>
              </a:ext>
            </a:extLst>
          </p:cNvPr>
          <p:cNvSpPr txBox="1"/>
          <p:nvPr/>
        </p:nvSpPr>
        <p:spPr>
          <a:xfrm>
            <a:off x="2070431" y="951632"/>
            <a:ext cx="862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0.2</a:t>
            </a:r>
            <a:endParaRPr lang="zh-CN" altLang="en-US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CF983134-0916-4E3A-A5B8-719F24BB3438}"/>
              </a:ext>
            </a:extLst>
          </p:cNvPr>
          <p:cNvSpPr txBox="1"/>
          <p:nvPr/>
        </p:nvSpPr>
        <p:spPr>
          <a:xfrm>
            <a:off x="4572000" y="976617"/>
            <a:ext cx="862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0.3</a:t>
            </a:r>
            <a:endParaRPr lang="zh-CN" altLang="en-US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E47DE5C8-CDAE-40E4-BD37-2C354F5CBFDE}"/>
              </a:ext>
            </a:extLst>
          </p:cNvPr>
          <p:cNvSpPr txBox="1"/>
          <p:nvPr/>
        </p:nvSpPr>
        <p:spPr>
          <a:xfrm>
            <a:off x="7377587" y="985493"/>
            <a:ext cx="862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0.4</a:t>
            </a:r>
            <a:endParaRPr lang="zh-CN" altLang="en-US" dirty="0"/>
          </a:p>
        </p:txBody>
      </p:sp>
      <p:pic>
        <p:nvPicPr>
          <p:cNvPr id="5143" name="图片 6556">
            <a:extLst>
              <a:ext uri="{FF2B5EF4-FFF2-40B4-BE49-F238E27FC236}">
                <a16:creationId xmlns:a16="http://schemas.microsoft.com/office/drawing/2014/main" id="{15ED6B6F-5835-4F91-B643-FD2EEB9D33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16" r="13548" b="4729"/>
          <a:stretch>
            <a:fillRect/>
          </a:stretch>
        </p:blipFill>
        <p:spPr bwMode="auto">
          <a:xfrm>
            <a:off x="915469" y="1514448"/>
            <a:ext cx="2813050" cy="198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1" name="图片 6558">
            <a:extLst>
              <a:ext uri="{FF2B5EF4-FFF2-40B4-BE49-F238E27FC236}">
                <a16:creationId xmlns:a16="http://schemas.microsoft.com/office/drawing/2014/main" id="{75D0BC53-70C9-4915-88F0-23AE3BBBD1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64" r="12317" b="5788"/>
          <a:stretch>
            <a:fillRect/>
          </a:stretch>
        </p:blipFill>
        <p:spPr bwMode="auto">
          <a:xfrm>
            <a:off x="3728519" y="1509727"/>
            <a:ext cx="2876550" cy="198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9" name="图片 6559">
            <a:extLst>
              <a:ext uri="{FF2B5EF4-FFF2-40B4-BE49-F238E27FC236}">
                <a16:creationId xmlns:a16="http://schemas.microsoft.com/office/drawing/2014/main" id="{692F3447-EBEA-40DC-8AA0-C75A876111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16" r="14287" b="3317"/>
          <a:stretch>
            <a:fillRect/>
          </a:stretch>
        </p:blipFill>
        <p:spPr bwMode="auto">
          <a:xfrm>
            <a:off x="6437300" y="1485843"/>
            <a:ext cx="2743200" cy="198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图片 52">
            <a:extLst>
              <a:ext uri="{FF2B5EF4-FFF2-40B4-BE49-F238E27FC236}">
                <a16:creationId xmlns:a16="http://schemas.microsoft.com/office/drawing/2014/main" id="{6A777F10-A7B0-41C7-A1C5-54F59BE6148C}"/>
              </a:ext>
            </a:extLst>
          </p:cNvPr>
          <p:cNvPicPr/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66" r="14222" b="6175"/>
          <a:stretch/>
        </p:blipFill>
        <p:spPr bwMode="auto">
          <a:xfrm>
            <a:off x="1761490" y="3762503"/>
            <a:ext cx="2810510" cy="197993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4" name="图片 53">
            <a:extLst>
              <a:ext uri="{FF2B5EF4-FFF2-40B4-BE49-F238E27FC236}">
                <a16:creationId xmlns:a16="http://schemas.microsoft.com/office/drawing/2014/main" id="{74849DCE-1C15-4293-A245-ED5643E9746F}"/>
              </a:ext>
            </a:extLst>
          </p:cNvPr>
          <p:cNvPicPr/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57" r="12468" b="5067"/>
          <a:stretch/>
        </p:blipFill>
        <p:spPr bwMode="auto">
          <a:xfrm>
            <a:off x="5024742" y="3892577"/>
            <a:ext cx="2825115" cy="197993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3493204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3963" y="6097373"/>
            <a:ext cx="1790950" cy="562053"/>
          </a:xfrm>
          <a:prstGeom prst="rect">
            <a:avLst/>
          </a:prstGeom>
        </p:spPr>
      </p:pic>
      <p:cxnSp>
        <p:nvCxnSpPr>
          <p:cNvPr id="33" name="직선 연결선 32"/>
          <p:cNvCxnSpPr/>
          <p:nvPr/>
        </p:nvCxnSpPr>
        <p:spPr>
          <a:xfrm>
            <a:off x="7013019" y="6124669"/>
            <a:ext cx="0" cy="4551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325010" y="836712"/>
            <a:ext cx="848181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323528" y="5877272"/>
            <a:ext cx="848181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itel 4"/>
          <p:cNvSpPr>
            <a:spLocks noGrp="1"/>
          </p:cNvSpPr>
          <p:nvPr>
            <p:ph type="title"/>
          </p:nvPr>
        </p:nvSpPr>
        <p:spPr bwMode="auto">
          <a:xfrm>
            <a:off x="324480" y="376089"/>
            <a:ext cx="8063944" cy="34053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altLang="zh-CN" sz="2000" b="1" dirty="0">
                <a:solidFill>
                  <a:srgbClr val="00549F"/>
                </a:solidFill>
                <a:latin typeface="Arial" panose="020B0604020202020204" pitchFamily="34" charset="0"/>
              </a:rPr>
              <a:t>AISI</a:t>
            </a:r>
            <a:r>
              <a:rPr lang="en-GB" altLang="de-DE" sz="2000" b="1" dirty="0">
                <a:solidFill>
                  <a:srgbClr val="00549F"/>
                </a:solidFill>
                <a:latin typeface="Arial" panose="020B0604020202020204" pitchFamily="34" charset="0"/>
              </a:rPr>
              <a:t>439 </a:t>
            </a:r>
            <a:r>
              <a:rPr lang="en-US" altLang="zh-CN" sz="2000" b="1" dirty="0">
                <a:solidFill>
                  <a:srgbClr val="00549F"/>
                </a:solidFill>
                <a:latin typeface="Arial" panose="020B0604020202020204" pitchFamily="34" charset="0"/>
              </a:rPr>
              <a:t>– Loading function</a:t>
            </a:r>
            <a:endParaRPr lang="de-DE" altLang="de-DE" sz="2000" b="1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04115" y="6041375"/>
            <a:ext cx="6405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/>
              <a:t>1</a:t>
            </a:r>
            <a:endParaRPr lang="ko-KR" altLang="en-US" sz="1200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D57A3E23-2E8C-4D55-87CE-C954CF9548AB}"/>
              </a:ext>
            </a:extLst>
          </p:cNvPr>
          <p:cNvSpPr/>
          <p:nvPr/>
        </p:nvSpPr>
        <p:spPr>
          <a:xfrm>
            <a:off x="757615" y="1052805"/>
            <a:ext cx="3488259" cy="1953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endParaRPr lang="en-US" altLang="zh-CN" sz="2000"/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159AD7D5-D57D-4CC7-9720-FE225AEBE330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969" y="880727"/>
            <a:ext cx="3835400" cy="2677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52652DD4-4632-42C4-9931-0B63429CF7D1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7787" y="953349"/>
            <a:ext cx="3544752" cy="24662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A4029052-849D-4871-AF23-6C8177490A2E}"/>
              </a:ext>
            </a:extLst>
          </p:cNvPr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540" y="3380990"/>
            <a:ext cx="3488258" cy="23761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B3A6713C-E0C5-47CA-BE2E-C7FD2CED2187}"/>
              </a:ext>
            </a:extLst>
          </p:cNvPr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6214" y="3338420"/>
            <a:ext cx="3544752" cy="241876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867333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3963" y="6097373"/>
            <a:ext cx="1790950" cy="562053"/>
          </a:xfrm>
          <a:prstGeom prst="rect">
            <a:avLst/>
          </a:prstGeom>
        </p:spPr>
      </p:pic>
      <p:cxnSp>
        <p:nvCxnSpPr>
          <p:cNvPr id="33" name="직선 연결선 32"/>
          <p:cNvCxnSpPr/>
          <p:nvPr/>
        </p:nvCxnSpPr>
        <p:spPr>
          <a:xfrm>
            <a:off x="7013019" y="6124669"/>
            <a:ext cx="0" cy="4551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325010" y="836712"/>
            <a:ext cx="848181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323528" y="5877272"/>
            <a:ext cx="848181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itel 4"/>
          <p:cNvSpPr>
            <a:spLocks noGrp="1"/>
          </p:cNvSpPr>
          <p:nvPr>
            <p:ph type="title"/>
          </p:nvPr>
        </p:nvSpPr>
        <p:spPr bwMode="auto">
          <a:xfrm>
            <a:off x="324480" y="404664"/>
            <a:ext cx="8063944" cy="34053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altLang="zh-CN" sz="2000" b="1" dirty="0">
                <a:solidFill>
                  <a:srgbClr val="00549F"/>
                </a:solidFill>
                <a:latin typeface="Arial" panose="020B0604020202020204" pitchFamily="34" charset="0"/>
              </a:rPr>
              <a:t>AISI</a:t>
            </a:r>
            <a:r>
              <a:rPr lang="en-GB" altLang="de-DE" sz="2000" b="1" dirty="0">
                <a:solidFill>
                  <a:srgbClr val="00549F"/>
                </a:solidFill>
                <a:latin typeface="Arial" panose="020B0604020202020204" pitchFamily="34" charset="0"/>
              </a:rPr>
              <a:t>439</a:t>
            </a:r>
            <a:r>
              <a:rPr lang="en-US" altLang="de-DE" sz="2000" b="1" dirty="0">
                <a:solidFill>
                  <a:srgbClr val="00549F"/>
                </a:solidFill>
                <a:latin typeface="Arial" panose="020B0604020202020204" pitchFamily="34" charset="0"/>
              </a:rPr>
              <a:t>_grain4200_1um</a:t>
            </a:r>
            <a:endParaRPr lang="de-DE" altLang="de-DE" sz="2000" b="1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04115" y="6041375"/>
            <a:ext cx="6405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/>
              <a:t>1</a:t>
            </a:r>
            <a:endParaRPr lang="ko-KR" altLang="en-US" sz="1200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D57A3E23-2E8C-4D55-87CE-C954CF9548AB}"/>
              </a:ext>
            </a:extLst>
          </p:cNvPr>
          <p:cNvSpPr/>
          <p:nvPr/>
        </p:nvSpPr>
        <p:spPr>
          <a:xfrm>
            <a:off x="757615" y="1052805"/>
            <a:ext cx="3488259" cy="1953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endParaRPr lang="en-US" altLang="zh-CN" sz="200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9D65B925-2148-463F-A527-8149C6B2AC90}"/>
              </a:ext>
            </a:extLst>
          </p:cNvPr>
          <p:cNvSpPr txBox="1"/>
          <p:nvPr/>
        </p:nvSpPr>
        <p:spPr>
          <a:xfrm>
            <a:off x="513309" y="1568082"/>
            <a:ext cx="862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0.2</a:t>
            </a:r>
            <a:endParaRPr lang="zh-CN" altLang="en-US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CF983134-0916-4E3A-A5B8-719F24BB3438}"/>
              </a:ext>
            </a:extLst>
          </p:cNvPr>
          <p:cNvSpPr txBox="1"/>
          <p:nvPr/>
        </p:nvSpPr>
        <p:spPr>
          <a:xfrm>
            <a:off x="513309" y="2987660"/>
            <a:ext cx="862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0.3</a:t>
            </a:r>
            <a:endParaRPr lang="zh-CN" altLang="en-US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E47DE5C8-CDAE-40E4-BD37-2C354F5CBFDE}"/>
              </a:ext>
            </a:extLst>
          </p:cNvPr>
          <p:cNvSpPr txBox="1"/>
          <p:nvPr/>
        </p:nvSpPr>
        <p:spPr>
          <a:xfrm>
            <a:off x="513309" y="4551255"/>
            <a:ext cx="862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0.4</a:t>
            </a:r>
            <a:endParaRPr lang="zh-CN" altLang="en-US" dirty="0"/>
          </a:p>
        </p:txBody>
      </p:sp>
      <p:sp>
        <p:nvSpPr>
          <p:cNvPr id="4" name="Rectangle 10">
            <a:extLst>
              <a:ext uri="{FF2B5EF4-FFF2-40B4-BE49-F238E27FC236}">
                <a16:creationId xmlns:a16="http://schemas.microsoft.com/office/drawing/2014/main" id="{FA41CD1B-51C9-4B89-89C4-3CA18584B9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92275" y="3382963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11273" name="图片 6431">
            <a:extLst>
              <a:ext uri="{FF2B5EF4-FFF2-40B4-BE49-F238E27FC236}">
                <a16:creationId xmlns:a16="http://schemas.microsoft.com/office/drawing/2014/main" id="{4666197A-0509-460F-A8D2-230CC34E86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7"/>
          <a:stretch>
            <a:fillRect/>
          </a:stretch>
        </p:blipFill>
        <p:spPr bwMode="auto">
          <a:xfrm>
            <a:off x="2615040" y="925680"/>
            <a:ext cx="1244600" cy="125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2" name="图片 6437">
            <a:extLst>
              <a:ext uri="{FF2B5EF4-FFF2-40B4-BE49-F238E27FC236}">
                <a16:creationId xmlns:a16="http://schemas.microsoft.com/office/drawing/2014/main" id="{D1C265B1-B560-4B1C-914D-215E21F45A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48"/>
          <a:stretch>
            <a:fillRect/>
          </a:stretch>
        </p:blipFill>
        <p:spPr bwMode="auto">
          <a:xfrm>
            <a:off x="4098096" y="905589"/>
            <a:ext cx="2076450" cy="1308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1" name="图片 6434">
            <a:extLst>
              <a:ext uri="{FF2B5EF4-FFF2-40B4-BE49-F238E27FC236}">
                <a16:creationId xmlns:a16="http://schemas.microsoft.com/office/drawing/2014/main" id="{DDE11AB7-1BB9-41B3-BE81-C532A17390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60" t="4411" r="22943" b="17035"/>
          <a:stretch>
            <a:fillRect/>
          </a:stretch>
        </p:blipFill>
        <p:spPr bwMode="auto">
          <a:xfrm>
            <a:off x="6176585" y="588073"/>
            <a:ext cx="2209800" cy="186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图片 6438">
            <a:extLst>
              <a:ext uri="{FF2B5EF4-FFF2-40B4-BE49-F238E27FC236}">
                <a16:creationId xmlns:a16="http://schemas.microsoft.com/office/drawing/2014/main" id="{584D214B-55DD-42C1-A38F-48907195F1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6790" y="2590211"/>
            <a:ext cx="1212850" cy="125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9" name="图片 6439">
            <a:extLst>
              <a:ext uri="{FF2B5EF4-FFF2-40B4-BE49-F238E27FC236}">
                <a16:creationId xmlns:a16="http://schemas.microsoft.com/office/drawing/2014/main" id="{21FAD5C6-0F21-4A9C-86D3-F87EEA1B43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7730" y="2582863"/>
            <a:ext cx="1905000" cy="125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图片 6440">
            <a:extLst>
              <a:ext uri="{FF2B5EF4-FFF2-40B4-BE49-F238E27FC236}">
                <a16:creationId xmlns:a16="http://schemas.microsoft.com/office/drawing/2014/main" id="{FD8E99DF-0DE8-463E-841A-3F80E7AB3D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33" t="4234" r="23506" b="19196"/>
          <a:stretch>
            <a:fillRect/>
          </a:stretch>
        </p:blipFill>
        <p:spPr bwMode="auto">
          <a:xfrm>
            <a:off x="6264275" y="2391117"/>
            <a:ext cx="2190750" cy="181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7" name="图片 6441">
            <a:extLst>
              <a:ext uri="{FF2B5EF4-FFF2-40B4-BE49-F238E27FC236}">
                <a16:creationId xmlns:a16="http://schemas.microsoft.com/office/drawing/2014/main" id="{EA980BFF-B59B-43F4-B67D-475805D0F1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3290" y="4359340"/>
            <a:ext cx="1339850" cy="125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6" name="图片 6442">
            <a:extLst>
              <a:ext uri="{FF2B5EF4-FFF2-40B4-BE49-F238E27FC236}">
                <a16:creationId xmlns:a16="http://schemas.microsoft.com/office/drawing/2014/main" id="{527F936C-3E6E-4723-988F-6533F355C7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7730" y="4399872"/>
            <a:ext cx="1943100" cy="125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5" name="图片 6443">
            <a:extLst>
              <a:ext uri="{FF2B5EF4-FFF2-40B4-BE49-F238E27FC236}">
                <a16:creationId xmlns:a16="http://schemas.microsoft.com/office/drawing/2014/main" id="{2AE0DD39-4ED0-4AB2-B20B-C447BBE557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82" t="3882" r="23012" b="17783"/>
          <a:stretch>
            <a:fillRect/>
          </a:stretch>
        </p:blipFill>
        <p:spPr bwMode="auto">
          <a:xfrm>
            <a:off x="6264275" y="4207217"/>
            <a:ext cx="2203450" cy="186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43028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3963" y="6097373"/>
            <a:ext cx="1790950" cy="562053"/>
          </a:xfrm>
          <a:prstGeom prst="rect">
            <a:avLst/>
          </a:prstGeom>
        </p:spPr>
      </p:pic>
      <p:cxnSp>
        <p:nvCxnSpPr>
          <p:cNvPr id="33" name="직선 연결선 32"/>
          <p:cNvCxnSpPr/>
          <p:nvPr/>
        </p:nvCxnSpPr>
        <p:spPr>
          <a:xfrm>
            <a:off x="7013019" y="6124669"/>
            <a:ext cx="0" cy="4551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325010" y="836712"/>
            <a:ext cx="848181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323528" y="5877272"/>
            <a:ext cx="848181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itel 4"/>
          <p:cNvSpPr>
            <a:spLocks noGrp="1"/>
          </p:cNvSpPr>
          <p:nvPr>
            <p:ph type="title"/>
          </p:nvPr>
        </p:nvSpPr>
        <p:spPr bwMode="auto">
          <a:xfrm>
            <a:off x="324480" y="404664"/>
            <a:ext cx="8063944" cy="34053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altLang="zh-CN" sz="2000" b="1" dirty="0">
                <a:solidFill>
                  <a:srgbClr val="00549F"/>
                </a:solidFill>
                <a:latin typeface="Arial" panose="020B0604020202020204" pitchFamily="34" charset="0"/>
              </a:rPr>
              <a:t>AISI</a:t>
            </a:r>
            <a:r>
              <a:rPr lang="en-GB" altLang="de-DE" sz="2000" b="1" dirty="0">
                <a:solidFill>
                  <a:srgbClr val="00549F"/>
                </a:solidFill>
                <a:latin typeface="Arial" panose="020B0604020202020204" pitchFamily="34" charset="0"/>
              </a:rPr>
              <a:t>439</a:t>
            </a:r>
            <a:r>
              <a:rPr lang="en-US" altLang="de-DE" sz="2000" b="1" dirty="0">
                <a:solidFill>
                  <a:srgbClr val="00549F"/>
                </a:solidFill>
                <a:latin typeface="Arial" panose="020B0604020202020204" pitchFamily="34" charset="0"/>
              </a:rPr>
              <a:t>_grain4200_2um</a:t>
            </a:r>
            <a:endParaRPr lang="de-DE" altLang="de-DE" sz="2000" b="1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04115" y="6041375"/>
            <a:ext cx="6405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/>
              <a:t>1</a:t>
            </a:r>
            <a:endParaRPr lang="ko-KR" altLang="en-US" sz="1200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D57A3E23-2E8C-4D55-87CE-C954CF9548AB}"/>
              </a:ext>
            </a:extLst>
          </p:cNvPr>
          <p:cNvSpPr/>
          <p:nvPr/>
        </p:nvSpPr>
        <p:spPr>
          <a:xfrm>
            <a:off x="757615" y="1052805"/>
            <a:ext cx="3488259" cy="1953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endParaRPr lang="en-US" altLang="zh-CN" sz="200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9D65B925-2148-463F-A527-8149C6B2AC90}"/>
              </a:ext>
            </a:extLst>
          </p:cNvPr>
          <p:cNvSpPr txBox="1"/>
          <p:nvPr/>
        </p:nvSpPr>
        <p:spPr>
          <a:xfrm>
            <a:off x="513309" y="1568082"/>
            <a:ext cx="862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0.2</a:t>
            </a:r>
            <a:endParaRPr lang="zh-CN" altLang="en-US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CF983134-0916-4E3A-A5B8-719F24BB3438}"/>
              </a:ext>
            </a:extLst>
          </p:cNvPr>
          <p:cNvSpPr txBox="1"/>
          <p:nvPr/>
        </p:nvSpPr>
        <p:spPr>
          <a:xfrm>
            <a:off x="513309" y="2987660"/>
            <a:ext cx="862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0.3</a:t>
            </a:r>
            <a:endParaRPr lang="zh-CN" altLang="en-US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E47DE5C8-CDAE-40E4-BD37-2C354F5CBFDE}"/>
              </a:ext>
            </a:extLst>
          </p:cNvPr>
          <p:cNvSpPr txBox="1"/>
          <p:nvPr/>
        </p:nvSpPr>
        <p:spPr>
          <a:xfrm>
            <a:off x="513309" y="4551255"/>
            <a:ext cx="862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0.4</a:t>
            </a:r>
            <a:endParaRPr lang="zh-CN" altLang="en-US" dirty="0"/>
          </a:p>
        </p:txBody>
      </p:sp>
      <p:sp>
        <p:nvSpPr>
          <p:cNvPr id="4" name="Rectangle 10">
            <a:extLst>
              <a:ext uri="{FF2B5EF4-FFF2-40B4-BE49-F238E27FC236}">
                <a16:creationId xmlns:a16="http://schemas.microsoft.com/office/drawing/2014/main" id="{FA41CD1B-51C9-4B89-89C4-3CA18584B9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92275" y="3382963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12297" name="图片 6453">
            <a:extLst>
              <a:ext uri="{FF2B5EF4-FFF2-40B4-BE49-F238E27FC236}">
                <a16:creationId xmlns:a16="http://schemas.microsoft.com/office/drawing/2014/main" id="{8CE0A600-D6C8-43B5-BB5F-5020D96694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0022" y="963339"/>
            <a:ext cx="1308100" cy="125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6" name="图片 6457">
            <a:extLst>
              <a:ext uri="{FF2B5EF4-FFF2-40B4-BE49-F238E27FC236}">
                <a16:creationId xmlns:a16="http://schemas.microsoft.com/office/drawing/2014/main" id="{3CF8ED60-6334-474A-B27E-6071D7D213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8428" y="947967"/>
            <a:ext cx="1905000" cy="125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5" name="图片 6458">
            <a:extLst>
              <a:ext uri="{FF2B5EF4-FFF2-40B4-BE49-F238E27FC236}">
                <a16:creationId xmlns:a16="http://schemas.microsoft.com/office/drawing/2014/main" id="{AC26BCB0-FD73-4EB6-9D8F-118CB603B0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93" t="4939" r="22763" b="18491"/>
          <a:stretch>
            <a:fillRect/>
          </a:stretch>
        </p:blipFill>
        <p:spPr bwMode="auto">
          <a:xfrm>
            <a:off x="5886059" y="510209"/>
            <a:ext cx="2444750" cy="179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4" name="图片 6463">
            <a:extLst>
              <a:ext uri="{FF2B5EF4-FFF2-40B4-BE49-F238E27FC236}">
                <a16:creationId xmlns:a16="http://schemas.microsoft.com/office/drawing/2014/main" id="{D8356E8C-4F9C-4787-ACA0-0694196C18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6372" y="2636829"/>
            <a:ext cx="1295400" cy="125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3" name="图片 6461">
            <a:extLst>
              <a:ext uri="{FF2B5EF4-FFF2-40B4-BE49-F238E27FC236}">
                <a16:creationId xmlns:a16="http://schemas.microsoft.com/office/drawing/2014/main" id="{689A244C-F741-4D6F-A8F1-584196E9ED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8917" y="2594544"/>
            <a:ext cx="1917700" cy="125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图片 6459">
            <a:extLst>
              <a:ext uri="{FF2B5EF4-FFF2-40B4-BE49-F238E27FC236}">
                <a16:creationId xmlns:a16="http://schemas.microsoft.com/office/drawing/2014/main" id="{06BDD6E4-A5DC-4981-B1B1-FD99902777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07" r="21774" b="16373"/>
          <a:stretch>
            <a:fillRect/>
          </a:stretch>
        </p:blipFill>
        <p:spPr bwMode="auto">
          <a:xfrm>
            <a:off x="5946617" y="2155933"/>
            <a:ext cx="2413000" cy="1987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1" name="图片 6467">
            <a:extLst>
              <a:ext uri="{FF2B5EF4-FFF2-40B4-BE49-F238E27FC236}">
                <a16:creationId xmlns:a16="http://schemas.microsoft.com/office/drawing/2014/main" id="{3E53874B-03BA-4DD8-BB17-A786A34A6D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7316" y="4345061"/>
            <a:ext cx="1219200" cy="125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0" name="图片 6468">
            <a:extLst>
              <a:ext uri="{FF2B5EF4-FFF2-40B4-BE49-F238E27FC236}">
                <a16:creationId xmlns:a16="http://schemas.microsoft.com/office/drawing/2014/main" id="{9B64CF16-785C-4E33-824C-887AD9036F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6227" y="4278313"/>
            <a:ext cx="1905000" cy="125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89" name="图片 6469">
            <a:extLst>
              <a:ext uri="{FF2B5EF4-FFF2-40B4-BE49-F238E27FC236}">
                <a16:creationId xmlns:a16="http://schemas.microsoft.com/office/drawing/2014/main" id="{F5D4EAD9-0141-4577-A590-DD389EC46A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05" r="23717" b="18832"/>
          <a:stretch>
            <a:fillRect/>
          </a:stretch>
        </p:blipFill>
        <p:spPr bwMode="auto">
          <a:xfrm>
            <a:off x="6021333" y="4011686"/>
            <a:ext cx="2330450" cy="1924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82690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3963" y="6097373"/>
            <a:ext cx="1790950" cy="562053"/>
          </a:xfrm>
          <a:prstGeom prst="rect">
            <a:avLst/>
          </a:prstGeom>
        </p:spPr>
      </p:pic>
      <p:cxnSp>
        <p:nvCxnSpPr>
          <p:cNvPr id="33" name="직선 연결선 32"/>
          <p:cNvCxnSpPr/>
          <p:nvPr/>
        </p:nvCxnSpPr>
        <p:spPr>
          <a:xfrm>
            <a:off x="7013019" y="6124669"/>
            <a:ext cx="0" cy="4551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325010" y="836712"/>
            <a:ext cx="848181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323528" y="5877272"/>
            <a:ext cx="848181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itel 4"/>
          <p:cNvSpPr>
            <a:spLocks noGrp="1"/>
          </p:cNvSpPr>
          <p:nvPr>
            <p:ph type="title"/>
          </p:nvPr>
        </p:nvSpPr>
        <p:spPr bwMode="auto">
          <a:xfrm>
            <a:off x="324480" y="404664"/>
            <a:ext cx="8063944" cy="34053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altLang="zh-CN" sz="2000" b="1" dirty="0">
                <a:solidFill>
                  <a:srgbClr val="00549F"/>
                </a:solidFill>
                <a:latin typeface="Arial" panose="020B0604020202020204" pitchFamily="34" charset="0"/>
              </a:rPr>
              <a:t>AISI</a:t>
            </a:r>
            <a:r>
              <a:rPr lang="en-GB" altLang="de-DE" sz="2000" b="1" dirty="0">
                <a:solidFill>
                  <a:srgbClr val="00549F"/>
                </a:solidFill>
                <a:latin typeface="Arial" panose="020B0604020202020204" pitchFamily="34" charset="0"/>
              </a:rPr>
              <a:t>439</a:t>
            </a:r>
            <a:r>
              <a:rPr lang="en-US" altLang="de-DE" sz="2000" b="1" dirty="0">
                <a:solidFill>
                  <a:srgbClr val="00549F"/>
                </a:solidFill>
                <a:latin typeface="Arial" panose="020B0604020202020204" pitchFamily="34" charset="0"/>
              </a:rPr>
              <a:t>_grain4200_5um</a:t>
            </a:r>
            <a:endParaRPr lang="de-DE" altLang="de-DE" sz="2000" b="1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04115" y="6041375"/>
            <a:ext cx="6405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/>
              <a:t>1</a:t>
            </a:r>
            <a:endParaRPr lang="ko-KR" altLang="en-US" sz="1200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D57A3E23-2E8C-4D55-87CE-C954CF9548AB}"/>
              </a:ext>
            </a:extLst>
          </p:cNvPr>
          <p:cNvSpPr/>
          <p:nvPr/>
        </p:nvSpPr>
        <p:spPr>
          <a:xfrm>
            <a:off x="757615" y="1052805"/>
            <a:ext cx="3488259" cy="1953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endParaRPr lang="en-US" altLang="zh-CN" sz="2000"/>
          </a:p>
        </p:txBody>
      </p:sp>
      <p:sp>
        <p:nvSpPr>
          <p:cNvPr id="4" name="Rectangle 10">
            <a:extLst>
              <a:ext uri="{FF2B5EF4-FFF2-40B4-BE49-F238E27FC236}">
                <a16:creationId xmlns:a16="http://schemas.microsoft.com/office/drawing/2014/main" id="{FA41CD1B-51C9-4B89-89C4-3CA18584B9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92275" y="3382963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E3CD3E01-8F7B-47B9-99FA-5A4FD39DBB4F}"/>
              </a:ext>
            </a:extLst>
          </p:cNvPr>
          <p:cNvSpPr txBox="1"/>
          <p:nvPr/>
        </p:nvSpPr>
        <p:spPr>
          <a:xfrm>
            <a:off x="534256" y="1684962"/>
            <a:ext cx="6678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5um0.2</a:t>
            </a:r>
            <a:endParaRPr lang="zh-CN" altLang="en-US" dirty="0"/>
          </a:p>
        </p:txBody>
      </p:sp>
      <p:pic>
        <p:nvPicPr>
          <p:cNvPr id="13315" name="图片 23">
            <a:extLst>
              <a:ext uri="{FF2B5EF4-FFF2-40B4-BE49-F238E27FC236}">
                <a16:creationId xmlns:a16="http://schemas.microsoft.com/office/drawing/2014/main" id="{3DB28A96-6015-41BF-90AA-543E82634C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2638" y="2185467"/>
            <a:ext cx="1276350" cy="125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图片 6528">
            <a:extLst>
              <a:ext uri="{FF2B5EF4-FFF2-40B4-BE49-F238E27FC236}">
                <a16:creationId xmlns:a16="http://schemas.microsoft.com/office/drawing/2014/main" id="{6A573B6E-A308-4703-AD3F-B655867883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0875" y="2229490"/>
            <a:ext cx="1981200" cy="125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3" name="图片 6583">
            <a:extLst>
              <a:ext uri="{FF2B5EF4-FFF2-40B4-BE49-F238E27FC236}">
                <a16:creationId xmlns:a16="http://schemas.microsoft.com/office/drawing/2014/main" id="{D1E8F2A3-C12C-490C-8B86-488689B572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50" t="3882" r="22763" b="17078"/>
          <a:stretch>
            <a:fillRect/>
          </a:stretch>
        </p:blipFill>
        <p:spPr bwMode="auto">
          <a:xfrm>
            <a:off x="5969499" y="1982168"/>
            <a:ext cx="2324100" cy="191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3976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3963" y="6097373"/>
            <a:ext cx="1790950" cy="562053"/>
          </a:xfrm>
          <a:prstGeom prst="rect">
            <a:avLst/>
          </a:prstGeom>
        </p:spPr>
      </p:pic>
      <p:cxnSp>
        <p:nvCxnSpPr>
          <p:cNvPr id="33" name="직선 연결선 32"/>
          <p:cNvCxnSpPr/>
          <p:nvPr/>
        </p:nvCxnSpPr>
        <p:spPr>
          <a:xfrm>
            <a:off x="7013019" y="6124669"/>
            <a:ext cx="0" cy="4551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325010" y="836712"/>
            <a:ext cx="848181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323528" y="5877272"/>
            <a:ext cx="848181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itel 4"/>
          <p:cNvSpPr>
            <a:spLocks noGrp="1"/>
          </p:cNvSpPr>
          <p:nvPr>
            <p:ph type="title"/>
          </p:nvPr>
        </p:nvSpPr>
        <p:spPr bwMode="auto">
          <a:xfrm>
            <a:off x="324480" y="404664"/>
            <a:ext cx="8063944" cy="34053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altLang="zh-CN" sz="2000" b="1" dirty="0">
                <a:solidFill>
                  <a:srgbClr val="00549F"/>
                </a:solidFill>
                <a:latin typeface="Arial" panose="020B0604020202020204" pitchFamily="34" charset="0"/>
              </a:rPr>
              <a:t>AISI</a:t>
            </a:r>
            <a:r>
              <a:rPr lang="en-GB" altLang="de-DE" sz="2000" b="1" dirty="0">
                <a:solidFill>
                  <a:srgbClr val="00549F"/>
                </a:solidFill>
                <a:latin typeface="Arial" panose="020B0604020202020204" pitchFamily="34" charset="0"/>
              </a:rPr>
              <a:t>439</a:t>
            </a:r>
            <a:endParaRPr lang="de-DE" altLang="de-DE" sz="2000" b="1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04115" y="6041375"/>
            <a:ext cx="6405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/>
              <a:t>1</a:t>
            </a:r>
            <a:endParaRPr lang="ko-KR" altLang="en-US" sz="1200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D57A3E23-2E8C-4D55-87CE-C954CF9548AB}"/>
              </a:ext>
            </a:extLst>
          </p:cNvPr>
          <p:cNvSpPr/>
          <p:nvPr/>
        </p:nvSpPr>
        <p:spPr>
          <a:xfrm>
            <a:off x="757615" y="1052805"/>
            <a:ext cx="3488259" cy="1953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endParaRPr lang="en-US" altLang="zh-CN" sz="200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5BE44EB5-9DE5-4D80-ACD7-4AD961495A94}"/>
              </a:ext>
            </a:extLst>
          </p:cNvPr>
          <p:cNvSpPr/>
          <p:nvPr/>
        </p:nvSpPr>
        <p:spPr>
          <a:xfrm>
            <a:off x="156390" y="996961"/>
            <a:ext cx="3096344" cy="364660"/>
          </a:xfrm>
          <a:prstGeom prst="rect">
            <a:avLst/>
          </a:prstGeom>
          <a:solidFill>
            <a:srgbClr val="ECECEC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rgbClr val="00549F"/>
                </a:solidFill>
              </a:rPr>
              <a:t>Indenter radius 1um</a:t>
            </a:r>
            <a:endParaRPr lang="zh-CN" altLang="en-US">
              <a:solidFill>
                <a:srgbClr val="00549F"/>
              </a:solidFill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A5FAE255-F7DB-4240-B031-19B1CC5DF823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108" y="2084445"/>
            <a:ext cx="2270125" cy="2298700"/>
          </a:xfrm>
          <a:prstGeom prst="rect">
            <a:avLst/>
          </a:prstGeom>
          <a:noFill/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64A8F187-3AAE-4384-8D25-26F45DF4F2E4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3959" y="1139222"/>
            <a:ext cx="2578735" cy="17995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5694783E-FE5B-43E7-90E7-B6FAC8FE0E5C}"/>
              </a:ext>
            </a:extLst>
          </p:cNvPr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2694" y="1084109"/>
            <a:ext cx="2578735" cy="17995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325AE121-89D1-4AFF-A8DE-A5CD77AD7CAE}"/>
              </a:ext>
            </a:extLst>
          </p:cNvPr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3958" y="3552774"/>
            <a:ext cx="2578735" cy="17995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2AF68A99-7D25-4175-859F-425EF2EE75C4}"/>
              </a:ext>
            </a:extLst>
          </p:cNvPr>
          <p:cNvPicPr/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2693" y="3653697"/>
            <a:ext cx="2578735" cy="17995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27B77471-1643-4F64-94E7-5C3EC9FC994C}"/>
              </a:ext>
            </a:extLst>
          </p:cNvPr>
          <p:cNvPicPr/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419" r="85793"/>
          <a:stretch/>
        </p:blipFill>
        <p:spPr bwMode="auto">
          <a:xfrm>
            <a:off x="624368" y="3942377"/>
            <a:ext cx="685800" cy="38862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16771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>
            <a:extLst>
              <a:ext uri="{FF2B5EF4-FFF2-40B4-BE49-F238E27FC236}">
                <a16:creationId xmlns:a16="http://schemas.microsoft.com/office/drawing/2014/main" id="{EFDFE53E-1A32-4158-888C-2F4D794A9CFF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052" y="2130506"/>
            <a:ext cx="2310765" cy="2310765"/>
          </a:xfrm>
          <a:prstGeom prst="rect">
            <a:avLst/>
          </a:prstGeom>
          <a:noFill/>
        </p:spPr>
      </p:pic>
      <p:pic>
        <p:nvPicPr>
          <p:cNvPr id="30" name="그림 29" descr="화면 캡처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3963" y="6097373"/>
            <a:ext cx="1790950" cy="562053"/>
          </a:xfrm>
          <a:prstGeom prst="rect">
            <a:avLst/>
          </a:prstGeom>
        </p:spPr>
      </p:pic>
      <p:cxnSp>
        <p:nvCxnSpPr>
          <p:cNvPr id="33" name="직선 연결선 32"/>
          <p:cNvCxnSpPr/>
          <p:nvPr/>
        </p:nvCxnSpPr>
        <p:spPr>
          <a:xfrm>
            <a:off x="7013019" y="6124669"/>
            <a:ext cx="0" cy="4551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325010" y="836712"/>
            <a:ext cx="848181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323528" y="5877272"/>
            <a:ext cx="848181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itel 4"/>
          <p:cNvSpPr>
            <a:spLocks noGrp="1"/>
          </p:cNvSpPr>
          <p:nvPr>
            <p:ph type="title"/>
          </p:nvPr>
        </p:nvSpPr>
        <p:spPr bwMode="auto">
          <a:xfrm>
            <a:off x="324480" y="404664"/>
            <a:ext cx="8063944" cy="34053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altLang="zh-CN" sz="2000" b="1" dirty="0">
                <a:solidFill>
                  <a:srgbClr val="00549F"/>
                </a:solidFill>
                <a:latin typeface="Arial" panose="020B0604020202020204" pitchFamily="34" charset="0"/>
              </a:rPr>
              <a:t>AISI</a:t>
            </a:r>
            <a:r>
              <a:rPr lang="en-GB" altLang="de-DE" sz="2000" b="1" dirty="0">
                <a:solidFill>
                  <a:srgbClr val="00549F"/>
                </a:solidFill>
                <a:latin typeface="Arial" panose="020B0604020202020204" pitchFamily="34" charset="0"/>
              </a:rPr>
              <a:t>439</a:t>
            </a:r>
            <a:endParaRPr lang="de-DE" altLang="de-DE" sz="2000" b="1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04115" y="6041375"/>
            <a:ext cx="6405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/>
              <a:t>1</a:t>
            </a:r>
            <a:endParaRPr lang="ko-KR" altLang="en-US" sz="1200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D57A3E23-2E8C-4D55-87CE-C954CF9548AB}"/>
              </a:ext>
            </a:extLst>
          </p:cNvPr>
          <p:cNvSpPr/>
          <p:nvPr/>
        </p:nvSpPr>
        <p:spPr>
          <a:xfrm>
            <a:off x="757615" y="1052805"/>
            <a:ext cx="3488259" cy="1953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endParaRPr lang="en-US" altLang="zh-CN" sz="200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5BE44EB5-9DE5-4D80-ACD7-4AD961495A94}"/>
              </a:ext>
            </a:extLst>
          </p:cNvPr>
          <p:cNvSpPr/>
          <p:nvPr/>
        </p:nvSpPr>
        <p:spPr>
          <a:xfrm>
            <a:off x="156390" y="996961"/>
            <a:ext cx="3096344" cy="364660"/>
          </a:xfrm>
          <a:prstGeom prst="rect">
            <a:avLst/>
          </a:prstGeom>
          <a:solidFill>
            <a:srgbClr val="ECECEC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00549F"/>
                </a:solidFill>
              </a:rPr>
              <a:t>Indenter radius 2um</a:t>
            </a:r>
            <a:endParaRPr lang="zh-CN" altLang="en-US" dirty="0">
              <a:solidFill>
                <a:srgbClr val="00549F"/>
              </a:solidFill>
            </a:endParaRP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27B77471-1643-4F64-94E7-5C3EC9FC994C}"/>
              </a:ext>
            </a:extLst>
          </p:cNvPr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419" r="85793"/>
          <a:stretch/>
        </p:blipFill>
        <p:spPr bwMode="auto">
          <a:xfrm>
            <a:off x="624368" y="3942377"/>
            <a:ext cx="685800" cy="38862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9A3F3DC0-9E13-4BFF-9FC3-19D900B0B08A}"/>
              </a:ext>
            </a:extLst>
          </p:cNvPr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9486" y="1535100"/>
            <a:ext cx="2578735" cy="17995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9D6BE5F2-BDFA-48B5-9379-5A846873A14F}"/>
              </a:ext>
            </a:extLst>
          </p:cNvPr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5213" y="1486298"/>
            <a:ext cx="2578735" cy="17995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3AD95AAC-444C-4ACE-A4A0-05685C51C358}"/>
              </a:ext>
            </a:extLst>
          </p:cNvPr>
          <p:cNvPicPr/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6478" y="3721571"/>
            <a:ext cx="2578735" cy="17995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B4DF54E6-2C68-4C64-A788-4D2BEC564A23}"/>
              </a:ext>
            </a:extLst>
          </p:cNvPr>
          <p:cNvPicPr/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5212" y="3657384"/>
            <a:ext cx="2578735" cy="179959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681226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>
            <a:extLst>
              <a:ext uri="{FF2B5EF4-FFF2-40B4-BE49-F238E27FC236}">
                <a16:creationId xmlns:a16="http://schemas.microsoft.com/office/drawing/2014/main" id="{E9F31371-628D-4A7C-A344-1DBEF727B899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452" y="2021207"/>
            <a:ext cx="2310765" cy="2310765"/>
          </a:xfrm>
          <a:prstGeom prst="rect">
            <a:avLst/>
          </a:prstGeom>
          <a:noFill/>
        </p:spPr>
      </p:pic>
      <p:pic>
        <p:nvPicPr>
          <p:cNvPr id="30" name="그림 29" descr="화면 캡처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3963" y="6097373"/>
            <a:ext cx="1790950" cy="562053"/>
          </a:xfrm>
          <a:prstGeom prst="rect">
            <a:avLst/>
          </a:prstGeom>
        </p:spPr>
      </p:pic>
      <p:cxnSp>
        <p:nvCxnSpPr>
          <p:cNvPr id="33" name="직선 연결선 32"/>
          <p:cNvCxnSpPr/>
          <p:nvPr/>
        </p:nvCxnSpPr>
        <p:spPr>
          <a:xfrm>
            <a:off x="7013019" y="6124669"/>
            <a:ext cx="0" cy="4551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325010" y="836712"/>
            <a:ext cx="848181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323528" y="5877272"/>
            <a:ext cx="848181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itel 4"/>
          <p:cNvSpPr>
            <a:spLocks noGrp="1"/>
          </p:cNvSpPr>
          <p:nvPr>
            <p:ph type="title"/>
          </p:nvPr>
        </p:nvSpPr>
        <p:spPr bwMode="auto">
          <a:xfrm>
            <a:off x="324480" y="404664"/>
            <a:ext cx="8063944" cy="34053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altLang="zh-CN" sz="2000" b="1" dirty="0">
                <a:solidFill>
                  <a:srgbClr val="00549F"/>
                </a:solidFill>
                <a:latin typeface="Arial" panose="020B0604020202020204" pitchFamily="34" charset="0"/>
              </a:rPr>
              <a:t>AISI</a:t>
            </a:r>
            <a:r>
              <a:rPr lang="en-GB" altLang="de-DE" sz="2000" b="1" dirty="0">
                <a:solidFill>
                  <a:srgbClr val="00549F"/>
                </a:solidFill>
                <a:latin typeface="Arial" panose="020B0604020202020204" pitchFamily="34" charset="0"/>
              </a:rPr>
              <a:t>439</a:t>
            </a:r>
            <a:endParaRPr lang="de-DE" altLang="de-DE" sz="2000" b="1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04115" y="6041375"/>
            <a:ext cx="6405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/>
              <a:t>1</a:t>
            </a:r>
            <a:endParaRPr lang="ko-KR" altLang="en-US" sz="1200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D57A3E23-2E8C-4D55-87CE-C954CF9548AB}"/>
              </a:ext>
            </a:extLst>
          </p:cNvPr>
          <p:cNvSpPr/>
          <p:nvPr/>
        </p:nvSpPr>
        <p:spPr>
          <a:xfrm>
            <a:off x="757615" y="1052805"/>
            <a:ext cx="3488259" cy="1953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endParaRPr lang="en-US" altLang="zh-CN" sz="200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5BE44EB5-9DE5-4D80-ACD7-4AD961495A94}"/>
              </a:ext>
            </a:extLst>
          </p:cNvPr>
          <p:cNvSpPr/>
          <p:nvPr/>
        </p:nvSpPr>
        <p:spPr>
          <a:xfrm>
            <a:off x="156390" y="996961"/>
            <a:ext cx="3096344" cy="364660"/>
          </a:xfrm>
          <a:prstGeom prst="rect">
            <a:avLst/>
          </a:prstGeom>
          <a:solidFill>
            <a:srgbClr val="ECECEC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00549F"/>
                </a:solidFill>
              </a:rPr>
              <a:t>Indenter radius 5um</a:t>
            </a:r>
            <a:endParaRPr lang="zh-CN" altLang="en-US" dirty="0">
              <a:solidFill>
                <a:srgbClr val="00549F"/>
              </a:solidFill>
            </a:endParaRP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27B77471-1643-4F64-94E7-5C3EC9FC994C}"/>
              </a:ext>
            </a:extLst>
          </p:cNvPr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419" r="85793"/>
          <a:stretch/>
        </p:blipFill>
        <p:spPr bwMode="auto">
          <a:xfrm>
            <a:off x="624368" y="3942377"/>
            <a:ext cx="685800" cy="38862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450978DB-02B7-464E-9231-BD30EEFBAC60}"/>
              </a:ext>
            </a:extLst>
          </p:cNvPr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5044" y="1637694"/>
            <a:ext cx="2578735" cy="17995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80DF8333-A205-4DF0-B632-DE9822FB1104}"/>
              </a:ext>
            </a:extLst>
          </p:cNvPr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3813" y="1660737"/>
            <a:ext cx="2578735" cy="17995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312C56EE-4801-48B6-8983-538479496802}"/>
              </a:ext>
            </a:extLst>
          </p:cNvPr>
          <p:cNvPicPr/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5044" y="3624477"/>
            <a:ext cx="2578735" cy="17995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6B447632-BE5D-499B-8700-F05E1C0948DC}"/>
              </a:ext>
            </a:extLst>
          </p:cNvPr>
          <p:cNvPicPr/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6606" y="3680427"/>
            <a:ext cx="2578735" cy="179959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601011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>
            <a:extLst>
              <a:ext uri="{FF2B5EF4-FFF2-40B4-BE49-F238E27FC236}">
                <a16:creationId xmlns:a16="http://schemas.microsoft.com/office/drawing/2014/main" id="{135C304C-09B6-42E8-B87A-3EC124DB3B9B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449" y="2110097"/>
            <a:ext cx="2308225" cy="2310765"/>
          </a:xfrm>
          <a:prstGeom prst="rect">
            <a:avLst/>
          </a:prstGeom>
          <a:noFill/>
        </p:spPr>
      </p:pic>
      <p:pic>
        <p:nvPicPr>
          <p:cNvPr id="30" name="그림 29" descr="화면 캡처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3963" y="6097373"/>
            <a:ext cx="1790950" cy="562053"/>
          </a:xfrm>
          <a:prstGeom prst="rect">
            <a:avLst/>
          </a:prstGeom>
        </p:spPr>
      </p:pic>
      <p:cxnSp>
        <p:nvCxnSpPr>
          <p:cNvPr id="33" name="직선 연결선 32"/>
          <p:cNvCxnSpPr/>
          <p:nvPr/>
        </p:nvCxnSpPr>
        <p:spPr>
          <a:xfrm>
            <a:off x="7013019" y="6124669"/>
            <a:ext cx="0" cy="4551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325010" y="836712"/>
            <a:ext cx="848181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323528" y="5877272"/>
            <a:ext cx="848181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itel 4"/>
          <p:cNvSpPr>
            <a:spLocks noGrp="1"/>
          </p:cNvSpPr>
          <p:nvPr>
            <p:ph type="title"/>
          </p:nvPr>
        </p:nvSpPr>
        <p:spPr bwMode="auto">
          <a:xfrm>
            <a:off x="324480" y="404664"/>
            <a:ext cx="8063944" cy="34053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altLang="zh-CN" sz="2000" b="1">
                <a:solidFill>
                  <a:srgbClr val="00549F"/>
                </a:solidFill>
                <a:latin typeface="Arial" panose="020B0604020202020204" pitchFamily="34" charset="0"/>
              </a:rPr>
              <a:t>AISI</a:t>
            </a:r>
            <a:r>
              <a:rPr lang="en-GB" altLang="de-DE" sz="2000" b="1">
                <a:solidFill>
                  <a:srgbClr val="00549F"/>
                </a:solidFill>
                <a:latin typeface="Arial" panose="020B0604020202020204" pitchFamily="34" charset="0"/>
              </a:rPr>
              <a:t>439</a:t>
            </a:r>
            <a:endParaRPr lang="de-DE" altLang="de-DE" sz="2000" b="1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04115" y="6041375"/>
            <a:ext cx="6405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/>
              <a:t>1</a:t>
            </a:r>
            <a:endParaRPr lang="ko-KR" altLang="en-US" sz="1200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D57A3E23-2E8C-4D55-87CE-C954CF9548AB}"/>
              </a:ext>
            </a:extLst>
          </p:cNvPr>
          <p:cNvSpPr/>
          <p:nvPr/>
        </p:nvSpPr>
        <p:spPr>
          <a:xfrm>
            <a:off x="757615" y="1052805"/>
            <a:ext cx="3488259" cy="1953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endParaRPr lang="en-US" altLang="zh-CN" sz="200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5BE44EB5-9DE5-4D80-ACD7-4AD961495A94}"/>
              </a:ext>
            </a:extLst>
          </p:cNvPr>
          <p:cNvSpPr/>
          <p:nvPr/>
        </p:nvSpPr>
        <p:spPr>
          <a:xfrm>
            <a:off x="156390" y="996961"/>
            <a:ext cx="3096344" cy="364660"/>
          </a:xfrm>
          <a:prstGeom prst="rect">
            <a:avLst/>
          </a:prstGeom>
          <a:solidFill>
            <a:srgbClr val="ECECEC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00549F"/>
                </a:solidFill>
              </a:rPr>
              <a:t>Indenter radius 20um</a:t>
            </a:r>
            <a:endParaRPr lang="zh-CN" altLang="en-US" dirty="0">
              <a:solidFill>
                <a:srgbClr val="00549F"/>
              </a:solidFill>
            </a:endParaRP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27B77471-1643-4F64-94E7-5C3EC9FC994C}"/>
              </a:ext>
            </a:extLst>
          </p:cNvPr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419" r="85793"/>
          <a:stretch/>
        </p:blipFill>
        <p:spPr bwMode="auto">
          <a:xfrm>
            <a:off x="624368" y="3942377"/>
            <a:ext cx="685800" cy="38862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76F227CF-2FF0-4014-B187-CC6D97CBD94B}"/>
              </a:ext>
            </a:extLst>
          </p:cNvPr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4331" y="1481240"/>
            <a:ext cx="2578735" cy="17995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98BD5D50-1294-46A9-8656-F5DC6F6FC515}"/>
              </a:ext>
            </a:extLst>
          </p:cNvPr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8723" y="1445473"/>
            <a:ext cx="2578735" cy="17995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8B65C4A9-C162-461A-8811-DAD89E912367}"/>
              </a:ext>
            </a:extLst>
          </p:cNvPr>
          <p:cNvPicPr/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4331" y="3577171"/>
            <a:ext cx="2578735" cy="17995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8F1D1ADE-FD6D-4357-98A2-DCFFB0CBCC57}"/>
              </a:ext>
            </a:extLst>
          </p:cNvPr>
          <p:cNvPicPr/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46" y="3612937"/>
            <a:ext cx="2578735" cy="179959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395376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>
            <a:extLst>
              <a:ext uri="{FF2B5EF4-FFF2-40B4-BE49-F238E27FC236}">
                <a16:creationId xmlns:a16="http://schemas.microsoft.com/office/drawing/2014/main" id="{AE90ED74-09D6-40D9-A5C4-4371CCBF4F9C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179" y="2042165"/>
            <a:ext cx="2310765" cy="2310765"/>
          </a:xfrm>
          <a:prstGeom prst="rect">
            <a:avLst/>
          </a:prstGeom>
          <a:noFill/>
        </p:spPr>
      </p:pic>
      <p:pic>
        <p:nvPicPr>
          <p:cNvPr id="30" name="그림 29" descr="화면 캡처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3963" y="6097373"/>
            <a:ext cx="1790950" cy="562053"/>
          </a:xfrm>
          <a:prstGeom prst="rect">
            <a:avLst/>
          </a:prstGeom>
        </p:spPr>
      </p:pic>
      <p:cxnSp>
        <p:nvCxnSpPr>
          <p:cNvPr id="33" name="직선 연결선 32"/>
          <p:cNvCxnSpPr/>
          <p:nvPr/>
        </p:nvCxnSpPr>
        <p:spPr>
          <a:xfrm>
            <a:off x="7013019" y="6124669"/>
            <a:ext cx="0" cy="4551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325010" y="836712"/>
            <a:ext cx="848181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323528" y="5877272"/>
            <a:ext cx="848181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itel 4"/>
          <p:cNvSpPr>
            <a:spLocks noGrp="1"/>
          </p:cNvSpPr>
          <p:nvPr>
            <p:ph type="title"/>
          </p:nvPr>
        </p:nvSpPr>
        <p:spPr bwMode="auto">
          <a:xfrm>
            <a:off x="324480" y="404664"/>
            <a:ext cx="8063944" cy="34053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altLang="zh-CN" sz="2000" b="1" dirty="0">
                <a:solidFill>
                  <a:srgbClr val="00549F"/>
                </a:solidFill>
                <a:latin typeface="Arial" panose="020B0604020202020204" pitchFamily="34" charset="0"/>
              </a:rPr>
              <a:t>AISI</a:t>
            </a:r>
            <a:r>
              <a:rPr lang="en-GB" altLang="de-DE" sz="2000" b="1" dirty="0">
                <a:solidFill>
                  <a:srgbClr val="00549F"/>
                </a:solidFill>
                <a:latin typeface="Arial" panose="020B0604020202020204" pitchFamily="34" charset="0"/>
              </a:rPr>
              <a:t>439</a:t>
            </a:r>
            <a:endParaRPr lang="de-DE" altLang="de-DE" sz="2000" b="1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04115" y="6041375"/>
            <a:ext cx="6405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/>
              <a:t>1</a:t>
            </a:r>
            <a:endParaRPr lang="ko-KR" altLang="en-US" sz="1200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D57A3E23-2E8C-4D55-87CE-C954CF9548AB}"/>
              </a:ext>
            </a:extLst>
          </p:cNvPr>
          <p:cNvSpPr/>
          <p:nvPr/>
        </p:nvSpPr>
        <p:spPr>
          <a:xfrm>
            <a:off x="757615" y="1052805"/>
            <a:ext cx="3488259" cy="1953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endParaRPr lang="en-US" altLang="zh-CN" sz="200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5BE44EB5-9DE5-4D80-ACD7-4AD961495A94}"/>
              </a:ext>
            </a:extLst>
          </p:cNvPr>
          <p:cNvSpPr/>
          <p:nvPr/>
        </p:nvSpPr>
        <p:spPr>
          <a:xfrm>
            <a:off x="156390" y="996961"/>
            <a:ext cx="3096344" cy="364660"/>
          </a:xfrm>
          <a:prstGeom prst="rect">
            <a:avLst/>
          </a:prstGeom>
          <a:solidFill>
            <a:srgbClr val="ECECEC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rgbClr val="00549F"/>
                </a:solidFill>
              </a:rPr>
              <a:t>Indenter radius 1um</a:t>
            </a:r>
            <a:endParaRPr lang="zh-CN" altLang="en-US">
              <a:solidFill>
                <a:srgbClr val="00549F"/>
              </a:solidFill>
            </a:endParaRP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27B77471-1643-4F64-94E7-5C3EC9FC994C}"/>
              </a:ext>
            </a:extLst>
          </p:cNvPr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419" r="85793"/>
          <a:stretch/>
        </p:blipFill>
        <p:spPr bwMode="auto">
          <a:xfrm>
            <a:off x="624368" y="3942377"/>
            <a:ext cx="685800" cy="38862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0073266A-909E-4BB4-8263-63BE2D49B215}"/>
              </a:ext>
            </a:extLst>
          </p:cNvPr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4606" y="1205680"/>
            <a:ext cx="2578735" cy="17995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FC534641-7CF3-4844-8738-617D60E23BCC}"/>
              </a:ext>
            </a:extLst>
          </p:cNvPr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5213" y="1084109"/>
            <a:ext cx="2578735" cy="17995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80717326-5607-4008-B364-195A5C48B83A}"/>
              </a:ext>
            </a:extLst>
          </p:cNvPr>
          <p:cNvPicPr/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1168" y="3508246"/>
            <a:ext cx="2578735" cy="17995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A9E02EF6-F5CA-4D9F-934D-2683C05FB8B5}"/>
              </a:ext>
            </a:extLst>
          </p:cNvPr>
          <p:cNvPicPr/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5213" y="3508246"/>
            <a:ext cx="2578735" cy="179959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948642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>
            <a:extLst>
              <a:ext uri="{FF2B5EF4-FFF2-40B4-BE49-F238E27FC236}">
                <a16:creationId xmlns:a16="http://schemas.microsoft.com/office/drawing/2014/main" id="{E820B2CD-C0AD-45BA-B67E-B4E8A5CDB0A5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052" y="2097254"/>
            <a:ext cx="2308225" cy="2310765"/>
          </a:xfrm>
          <a:prstGeom prst="rect">
            <a:avLst/>
          </a:prstGeom>
          <a:noFill/>
        </p:spPr>
      </p:pic>
      <p:pic>
        <p:nvPicPr>
          <p:cNvPr id="30" name="그림 29" descr="화면 캡처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3963" y="6097373"/>
            <a:ext cx="1790950" cy="562053"/>
          </a:xfrm>
          <a:prstGeom prst="rect">
            <a:avLst/>
          </a:prstGeom>
        </p:spPr>
      </p:pic>
      <p:cxnSp>
        <p:nvCxnSpPr>
          <p:cNvPr id="33" name="직선 연결선 32"/>
          <p:cNvCxnSpPr/>
          <p:nvPr/>
        </p:nvCxnSpPr>
        <p:spPr>
          <a:xfrm>
            <a:off x="7013019" y="6124669"/>
            <a:ext cx="0" cy="4551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325010" y="836712"/>
            <a:ext cx="848181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323528" y="5877272"/>
            <a:ext cx="848181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itel 4"/>
          <p:cNvSpPr>
            <a:spLocks noGrp="1"/>
          </p:cNvSpPr>
          <p:nvPr>
            <p:ph type="title"/>
          </p:nvPr>
        </p:nvSpPr>
        <p:spPr bwMode="auto">
          <a:xfrm>
            <a:off x="324480" y="404664"/>
            <a:ext cx="8063944" cy="34053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altLang="zh-CN" sz="2000" b="1" dirty="0">
                <a:solidFill>
                  <a:srgbClr val="00549F"/>
                </a:solidFill>
                <a:latin typeface="Arial" panose="020B0604020202020204" pitchFamily="34" charset="0"/>
              </a:rPr>
              <a:t>AISI</a:t>
            </a:r>
            <a:r>
              <a:rPr lang="en-GB" altLang="de-DE" sz="2000" b="1" dirty="0">
                <a:solidFill>
                  <a:srgbClr val="00549F"/>
                </a:solidFill>
                <a:latin typeface="Arial" panose="020B0604020202020204" pitchFamily="34" charset="0"/>
              </a:rPr>
              <a:t>439</a:t>
            </a:r>
            <a:endParaRPr lang="de-DE" altLang="de-DE" sz="2000" b="1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04115" y="6041375"/>
            <a:ext cx="6405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/>
              <a:t>1</a:t>
            </a:r>
            <a:endParaRPr lang="ko-KR" altLang="en-US" sz="1200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D57A3E23-2E8C-4D55-87CE-C954CF9548AB}"/>
              </a:ext>
            </a:extLst>
          </p:cNvPr>
          <p:cNvSpPr/>
          <p:nvPr/>
        </p:nvSpPr>
        <p:spPr>
          <a:xfrm>
            <a:off x="757615" y="1052805"/>
            <a:ext cx="3488259" cy="1953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endParaRPr lang="en-US" altLang="zh-CN" sz="200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5BE44EB5-9DE5-4D80-ACD7-4AD961495A94}"/>
              </a:ext>
            </a:extLst>
          </p:cNvPr>
          <p:cNvSpPr/>
          <p:nvPr/>
        </p:nvSpPr>
        <p:spPr>
          <a:xfrm>
            <a:off x="156390" y="996961"/>
            <a:ext cx="3096344" cy="364660"/>
          </a:xfrm>
          <a:prstGeom prst="rect">
            <a:avLst/>
          </a:prstGeom>
          <a:solidFill>
            <a:srgbClr val="ECECEC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00549F"/>
                </a:solidFill>
              </a:rPr>
              <a:t>Indenter radius 2um</a:t>
            </a:r>
            <a:endParaRPr lang="zh-CN" altLang="en-US" dirty="0">
              <a:solidFill>
                <a:srgbClr val="00549F"/>
              </a:solidFill>
            </a:endParaRP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27B77471-1643-4F64-94E7-5C3EC9FC994C}"/>
              </a:ext>
            </a:extLst>
          </p:cNvPr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419" r="85793"/>
          <a:stretch/>
        </p:blipFill>
        <p:spPr bwMode="auto">
          <a:xfrm>
            <a:off x="624368" y="3942377"/>
            <a:ext cx="685800" cy="38862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92E4227C-91F2-4E16-B347-863F92D3B4AD}"/>
              </a:ext>
            </a:extLst>
          </p:cNvPr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2632" y="1605942"/>
            <a:ext cx="2578735" cy="17995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85155EBD-1ECF-41D4-AB1C-3E48B89134BF}"/>
              </a:ext>
            </a:extLst>
          </p:cNvPr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6607" y="1557402"/>
            <a:ext cx="2578735" cy="17995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F3BD5D90-A6B3-4E6F-8B2F-DA947584C646}"/>
              </a:ext>
            </a:extLst>
          </p:cNvPr>
          <p:cNvPicPr/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2734" y="3657384"/>
            <a:ext cx="2578735" cy="17995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4C881BC1-6AC5-48D4-B762-B0F0C845B29F}"/>
              </a:ext>
            </a:extLst>
          </p:cNvPr>
          <p:cNvPicPr/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5725" y="3657384"/>
            <a:ext cx="2578735" cy="179959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367690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29949C7648C5F418D3B1F5A4F04B9C9" ma:contentTypeVersion="5" ma:contentTypeDescription="Create a new document." ma:contentTypeScope="" ma:versionID="24de57e26e3446f45e49f6c743064b63">
  <xsd:schema xmlns:xsd="http://www.w3.org/2001/XMLSchema" xmlns:xs="http://www.w3.org/2001/XMLSchema" xmlns:p="http://schemas.microsoft.com/office/2006/metadata/properties" xmlns:ns2="26bc1d0c-2f48-4b6a-b0ca-c521f3cc39d5" targetNamespace="http://schemas.microsoft.com/office/2006/metadata/properties" ma:root="true" ma:fieldsID="e33977c9a8eaa9b1940a1d645c106b63" ns2:_="">
    <xsd:import namespace="26bc1d0c-2f48-4b6a-b0ca-c521f3cc39d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6bc1d0c-2f48-4b6a-b0ca-c521f3cc39d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6368A146-4977-4FBD-AE65-BF8BA78A50C7}"/>
</file>

<file path=customXml/itemProps2.xml><?xml version="1.0" encoding="utf-8"?>
<ds:datastoreItem xmlns:ds="http://schemas.openxmlformats.org/officeDocument/2006/customXml" ds:itemID="{DFB1ADCB-EA40-493B-B2CD-968F3C6C4093}"/>
</file>

<file path=customXml/itemProps3.xml><?xml version="1.0" encoding="utf-8"?>
<ds:datastoreItem xmlns:ds="http://schemas.openxmlformats.org/officeDocument/2006/customXml" ds:itemID="{BD5C4A5B-0E27-419E-8321-F92464A9B61D}"/>
</file>

<file path=docProps/app.xml><?xml version="1.0" encoding="utf-8"?>
<Properties xmlns="http://schemas.openxmlformats.org/officeDocument/2006/extended-properties" xmlns:vt="http://schemas.openxmlformats.org/officeDocument/2006/docPropsVTypes">
  <TotalTime>38</TotalTime>
  <Words>309</Words>
  <Application>Microsoft Office PowerPoint</Application>
  <PresentationFormat>全屏显示(4:3)</PresentationFormat>
  <Paragraphs>180</Paragraphs>
  <Slides>32</Slides>
  <Notes>32</Notes>
  <HiddenSlides>0</HiddenSlides>
  <MMClips>0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32</vt:i4>
      </vt:variant>
    </vt:vector>
  </HeadingPairs>
  <TitlesOfParts>
    <vt:vector size="35" baseType="lpstr">
      <vt:lpstr>Malgun Gothic</vt:lpstr>
      <vt:lpstr>Arial</vt:lpstr>
      <vt:lpstr>Office 테마</vt:lpstr>
      <vt:lpstr>AISI439</vt:lpstr>
      <vt:lpstr>AISI439 - Position</vt:lpstr>
      <vt:lpstr>AISI439 – Loading function</vt:lpstr>
      <vt:lpstr>AISI439</vt:lpstr>
      <vt:lpstr>AISI439</vt:lpstr>
      <vt:lpstr>AISI439</vt:lpstr>
      <vt:lpstr>AISI439</vt:lpstr>
      <vt:lpstr>AISI439</vt:lpstr>
      <vt:lpstr>AISI439</vt:lpstr>
      <vt:lpstr>AISI439</vt:lpstr>
      <vt:lpstr>AISI439</vt:lpstr>
      <vt:lpstr>AISI439-Grain 4833-1um</vt:lpstr>
      <vt:lpstr>AISI439-Grain 4833-2um</vt:lpstr>
      <vt:lpstr>AISI439-Grain 4833-5um</vt:lpstr>
      <vt:lpstr>AISI439-Grain 4833-20um</vt:lpstr>
      <vt:lpstr>AISI439-Grain 4200-1um</vt:lpstr>
      <vt:lpstr>AISI439-Grain 4200-2um</vt:lpstr>
      <vt:lpstr>AISI439-Grain 4200-5&amp;20um</vt:lpstr>
      <vt:lpstr>AISI439</vt:lpstr>
      <vt:lpstr>AISI439</vt:lpstr>
      <vt:lpstr>AISI439</vt:lpstr>
      <vt:lpstr>AISI439_grain4833</vt:lpstr>
      <vt:lpstr>AISI439_grain4833</vt:lpstr>
      <vt:lpstr>AISI439_grain4833_1um</vt:lpstr>
      <vt:lpstr>AISI439_grain4833_2um</vt:lpstr>
      <vt:lpstr>AISI439_grain4833_5um</vt:lpstr>
      <vt:lpstr>AISI439_grain4833_20um</vt:lpstr>
      <vt:lpstr>AISI439_grain4200</vt:lpstr>
      <vt:lpstr>AISI439_grain4200</vt:lpstr>
      <vt:lpstr>AISI439_grain4200_1um</vt:lpstr>
      <vt:lpstr>AISI439_grain4200_2um</vt:lpstr>
      <vt:lpstr>AISI439_grain4200_5um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Experimental and numerical study on the planar plastic anisotropy of a ferritic stainless steel</dc:title>
  <dc:creator>SI HWA SUNG</dc:creator>
  <cp:lastModifiedBy>y 姚</cp:lastModifiedBy>
  <cp:revision>7</cp:revision>
  <dcterms:created xsi:type="dcterms:W3CDTF">2015-05-26T08:52:47Z</dcterms:created>
  <dcterms:modified xsi:type="dcterms:W3CDTF">2019-12-23T23:46:58Z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0x010100B29949C7648C5F418D3B1F5A4F04B9C9</vt:lpwstr>
  </property>
</Properties>
</file>